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84" r:id="rId20"/>
    <p:sldId id="285" r:id="rId21"/>
    <p:sldId id="286" r:id="rId22"/>
    <p:sldId id="287" r:id="rId23"/>
    <p:sldId id="288" r:id="rId24"/>
    <p:sldId id="289" r:id="rId25"/>
    <p:sldId id="290" r:id="rId26"/>
    <p:sldId id="291" r:id="rId27"/>
    <p:sldId id="292" r:id="rId28"/>
    <p:sldId id="293" r:id="rId29"/>
    <p:sldId id="294" r:id="rId30"/>
    <p:sldId id="295" r:id="rId31"/>
    <p:sldId id="296" r:id="rId32"/>
    <p:sldId id="297" r:id="rId33"/>
    <p:sldId id="298" r:id="rId34"/>
    <p:sldId id="299" r:id="rId35"/>
    <p:sldId id="300" r:id="rId36"/>
    <p:sldId id="301" r:id="rId37"/>
    <p:sldId id="302" r:id="rId38"/>
    <p:sldId id="303" r:id="rId39"/>
    <p:sldId id="304" r:id="rId40"/>
    <p:sldId id="305" r:id="rId41"/>
    <p:sldId id="306" r:id="rId42"/>
    <p:sldId id="307" r:id="rId43"/>
    <p:sldId id="308" r:id="rId44"/>
    <p:sldId id="309" r:id="rId45"/>
    <p:sldId id="310" r:id="rId46"/>
    <p:sldId id="274" r:id="rId47"/>
    <p:sldId id="275" r:id="rId48"/>
    <p:sldId id="276" r:id="rId49"/>
    <p:sldId id="277" r:id="rId50"/>
    <p:sldId id="278" r:id="rId51"/>
    <p:sldId id="279" r:id="rId52"/>
    <p:sldId id="280" r:id="rId53"/>
    <p:sldId id="281" r:id="rId54"/>
    <p:sldId id="282" r:id="rId55"/>
    <p:sldId id="283" r:id="rId5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2" d="100"/>
          <a:sy n="82" d="100"/>
        </p:scale>
        <p:origin x="72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61" Type="http://schemas.microsoft.com/office/2016/11/relationships/changesInfo" Target="changesInfos/changesInfo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ikas K" userId="a027c9cbd0cf82a0" providerId="LiveId" clId="{B8740B26-F712-44C1-9E66-87BB3FA138B3}"/>
    <pc:docChg chg="custSel addSld modSld sldOrd">
      <pc:chgData name="Vikas K" userId="a027c9cbd0cf82a0" providerId="LiveId" clId="{B8740B26-F712-44C1-9E66-87BB3FA138B3}" dt="2022-12-01T18:46:26.879" v="495" actId="5793"/>
      <pc:docMkLst>
        <pc:docMk/>
      </pc:docMkLst>
      <pc:sldChg chg="ord">
        <pc:chgData name="Vikas K" userId="a027c9cbd0cf82a0" providerId="LiveId" clId="{B8740B26-F712-44C1-9E66-87BB3FA138B3}" dt="2022-12-01T18:42:52.716" v="417"/>
        <pc:sldMkLst>
          <pc:docMk/>
          <pc:sldMk cId="3920774867" sldId="274"/>
        </pc:sldMkLst>
      </pc:sldChg>
      <pc:sldChg chg="modSp mod">
        <pc:chgData name="Vikas K" userId="a027c9cbd0cf82a0" providerId="LiveId" clId="{B8740B26-F712-44C1-9E66-87BB3FA138B3}" dt="2022-12-01T18:46:26.879" v="495" actId="5793"/>
        <pc:sldMkLst>
          <pc:docMk/>
          <pc:sldMk cId="1096202732" sldId="283"/>
        </pc:sldMkLst>
        <pc:spChg chg="mod">
          <ac:chgData name="Vikas K" userId="a027c9cbd0cf82a0" providerId="LiveId" clId="{B8740B26-F712-44C1-9E66-87BB3FA138B3}" dt="2022-12-01T18:45:18.049" v="450" actId="20577"/>
          <ac:spMkLst>
            <pc:docMk/>
            <pc:sldMk cId="1096202732" sldId="283"/>
            <ac:spMk id="2" creationId="{05373DBC-3B0D-2D23-D0AC-181869AA19A9}"/>
          </ac:spMkLst>
        </pc:spChg>
        <pc:spChg chg="mod">
          <ac:chgData name="Vikas K" userId="a027c9cbd0cf82a0" providerId="LiveId" clId="{B8740B26-F712-44C1-9E66-87BB3FA138B3}" dt="2022-12-01T18:46:26.879" v="495" actId="5793"/>
          <ac:spMkLst>
            <pc:docMk/>
            <pc:sldMk cId="1096202732" sldId="283"/>
            <ac:spMk id="3" creationId="{BF076ABC-7538-B7CC-9D48-F74D259D4AA6}"/>
          </ac:spMkLst>
        </pc:spChg>
      </pc:sldChg>
      <pc:sldChg chg="modSp new mod">
        <pc:chgData name="Vikas K" userId="a027c9cbd0cf82a0" providerId="LiveId" clId="{B8740B26-F712-44C1-9E66-87BB3FA138B3}" dt="2022-12-01T18:27:11.276" v="79" actId="20577"/>
        <pc:sldMkLst>
          <pc:docMk/>
          <pc:sldMk cId="3348316921" sldId="284"/>
        </pc:sldMkLst>
        <pc:spChg chg="mod">
          <ac:chgData name="Vikas K" userId="a027c9cbd0cf82a0" providerId="LiveId" clId="{B8740B26-F712-44C1-9E66-87BB3FA138B3}" dt="2022-12-01T18:27:11.276" v="79" actId="20577"/>
          <ac:spMkLst>
            <pc:docMk/>
            <pc:sldMk cId="3348316921" sldId="284"/>
            <ac:spMk id="2" creationId="{8AFF60E4-DDE9-0FF0-6A6A-BEC2B1C3D145}"/>
          </ac:spMkLst>
        </pc:spChg>
        <pc:spChg chg="mod">
          <ac:chgData name="Vikas K" userId="a027c9cbd0cf82a0" providerId="LiveId" clId="{B8740B26-F712-44C1-9E66-87BB3FA138B3}" dt="2022-12-01T18:22:14.945" v="26" actId="21"/>
          <ac:spMkLst>
            <pc:docMk/>
            <pc:sldMk cId="3348316921" sldId="284"/>
            <ac:spMk id="3" creationId="{821F0113-8735-4A9A-D287-33523852DB25}"/>
          </ac:spMkLst>
        </pc:spChg>
      </pc:sldChg>
      <pc:sldChg chg="modSp new mod">
        <pc:chgData name="Vikas K" userId="a027c9cbd0cf82a0" providerId="LiveId" clId="{B8740B26-F712-44C1-9E66-87BB3FA138B3}" dt="2022-12-01T18:22:24.860" v="28" actId="27636"/>
        <pc:sldMkLst>
          <pc:docMk/>
          <pc:sldMk cId="2243355759" sldId="285"/>
        </pc:sldMkLst>
        <pc:spChg chg="mod">
          <ac:chgData name="Vikas K" userId="a027c9cbd0cf82a0" providerId="LiveId" clId="{B8740B26-F712-44C1-9E66-87BB3FA138B3}" dt="2022-12-01T18:22:24.860" v="28" actId="27636"/>
          <ac:spMkLst>
            <pc:docMk/>
            <pc:sldMk cId="2243355759" sldId="285"/>
            <ac:spMk id="3" creationId="{B249A65C-8D00-B744-4359-520891E18C33}"/>
          </ac:spMkLst>
        </pc:spChg>
      </pc:sldChg>
      <pc:sldChg chg="modSp new mod">
        <pc:chgData name="Vikas K" userId="a027c9cbd0cf82a0" providerId="LiveId" clId="{B8740B26-F712-44C1-9E66-87BB3FA138B3}" dt="2022-12-01T18:23:28.765" v="31" actId="21"/>
        <pc:sldMkLst>
          <pc:docMk/>
          <pc:sldMk cId="4043060873" sldId="286"/>
        </pc:sldMkLst>
        <pc:spChg chg="mod">
          <ac:chgData name="Vikas K" userId="a027c9cbd0cf82a0" providerId="LiveId" clId="{B8740B26-F712-44C1-9E66-87BB3FA138B3}" dt="2022-12-01T18:23:28.765" v="31" actId="21"/>
          <ac:spMkLst>
            <pc:docMk/>
            <pc:sldMk cId="4043060873" sldId="286"/>
            <ac:spMk id="3" creationId="{EE2A8A4C-5944-9423-2C59-EA12565B6F8B}"/>
          </ac:spMkLst>
        </pc:spChg>
      </pc:sldChg>
      <pc:sldChg chg="modSp new mod">
        <pc:chgData name="Vikas K" userId="a027c9cbd0cf82a0" providerId="LiveId" clId="{B8740B26-F712-44C1-9E66-87BB3FA138B3}" dt="2022-12-01T18:23:32.728" v="33" actId="27636"/>
        <pc:sldMkLst>
          <pc:docMk/>
          <pc:sldMk cId="147107569" sldId="287"/>
        </pc:sldMkLst>
        <pc:spChg chg="mod">
          <ac:chgData name="Vikas K" userId="a027c9cbd0cf82a0" providerId="LiveId" clId="{B8740B26-F712-44C1-9E66-87BB3FA138B3}" dt="2022-12-01T18:23:32.728" v="33" actId="27636"/>
          <ac:spMkLst>
            <pc:docMk/>
            <pc:sldMk cId="147107569" sldId="287"/>
            <ac:spMk id="3" creationId="{C1DE8EEF-7AC1-411E-9A2D-FB5A7A73BD7C}"/>
          </ac:spMkLst>
        </pc:spChg>
      </pc:sldChg>
      <pc:sldChg chg="modSp new mod">
        <pc:chgData name="Vikas K" userId="a027c9cbd0cf82a0" providerId="LiveId" clId="{B8740B26-F712-44C1-9E66-87BB3FA138B3}" dt="2022-12-01T18:24:02.866" v="36" actId="21"/>
        <pc:sldMkLst>
          <pc:docMk/>
          <pc:sldMk cId="1032103263" sldId="288"/>
        </pc:sldMkLst>
        <pc:spChg chg="mod">
          <ac:chgData name="Vikas K" userId="a027c9cbd0cf82a0" providerId="LiveId" clId="{B8740B26-F712-44C1-9E66-87BB3FA138B3}" dt="2022-12-01T18:24:02.866" v="36" actId="21"/>
          <ac:spMkLst>
            <pc:docMk/>
            <pc:sldMk cId="1032103263" sldId="288"/>
            <ac:spMk id="3" creationId="{0C1FDD4A-8CC7-83E7-0C6B-712AC793C6FA}"/>
          </ac:spMkLst>
        </pc:spChg>
      </pc:sldChg>
      <pc:sldChg chg="addSp new mod">
        <pc:chgData name="Vikas K" userId="a027c9cbd0cf82a0" providerId="LiveId" clId="{B8740B26-F712-44C1-9E66-87BB3FA138B3}" dt="2022-12-01T18:24:05.838" v="37" actId="22"/>
        <pc:sldMkLst>
          <pc:docMk/>
          <pc:sldMk cId="1601190771" sldId="289"/>
        </pc:sldMkLst>
        <pc:spChg chg="add">
          <ac:chgData name="Vikas K" userId="a027c9cbd0cf82a0" providerId="LiveId" clId="{B8740B26-F712-44C1-9E66-87BB3FA138B3}" dt="2022-12-01T18:24:05.838" v="37" actId="22"/>
          <ac:spMkLst>
            <pc:docMk/>
            <pc:sldMk cId="1601190771" sldId="289"/>
            <ac:spMk id="5" creationId="{F619A655-80D0-0D6D-BF55-16FB199C847E}"/>
          </ac:spMkLst>
        </pc:spChg>
      </pc:sldChg>
      <pc:sldChg chg="modSp new mod">
        <pc:chgData name="Vikas K" userId="a027c9cbd0cf82a0" providerId="LiveId" clId="{B8740B26-F712-44C1-9E66-87BB3FA138B3}" dt="2022-12-01T18:24:38.186" v="40" actId="21"/>
        <pc:sldMkLst>
          <pc:docMk/>
          <pc:sldMk cId="1752937497" sldId="290"/>
        </pc:sldMkLst>
        <pc:spChg chg="mod">
          <ac:chgData name="Vikas K" userId="a027c9cbd0cf82a0" providerId="LiveId" clId="{B8740B26-F712-44C1-9E66-87BB3FA138B3}" dt="2022-12-01T18:24:38.186" v="40" actId="21"/>
          <ac:spMkLst>
            <pc:docMk/>
            <pc:sldMk cId="1752937497" sldId="290"/>
            <ac:spMk id="3" creationId="{A0AA4043-6D53-E6FD-2132-440E0843C9E5}"/>
          </ac:spMkLst>
        </pc:spChg>
      </pc:sldChg>
      <pc:sldChg chg="addSp new mod">
        <pc:chgData name="Vikas K" userId="a027c9cbd0cf82a0" providerId="LiveId" clId="{B8740B26-F712-44C1-9E66-87BB3FA138B3}" dt="2022-12-01T18:24:40.951" v="41" actId="22"/>
        <pc:sldMkLst>
          <pc:docMk/>
          <pc:sldMk cId="1626419604" sldId="291"/>
        </pc:sldMkLst>
        <pc:spChg chg="add">
          <ac:chgData name="Vikas K" userId="a027c9cbd0cf82a0" providerId="LiveId" clId="{B8740B26-F712-44C1-9E66-87BB3FA138B3}" dt="2022-12-01T18:24:40.951" v="41" actId="22"/>
          <ac:spMkLst>
            <pc:docMk/>
            <pc:sldMk cId="1626419604" sldId="291"/>
            <ac:spMk id="5" creationId="{69847330-209A-FF17-3E21-B528E7DD169A}"/>
          </ac:spMkLst>
        </pc:spChg>
      </pc:sldChg>
      <pc:sldChg chg="modSp new mod">
        <pc:chgData name="Vikas K" userId="a027c9cbd0cf82a0" providerId="LiveId" clId="{B8740B26-F712-44C1-9E66-87BB3FA138B3}" dt="2022-12-01T18:25:10.842" v="43" actId="27636"/>
        <pc:sldMkLst>
          <pc:docMk/>
          <pc:sldMk cId="1416063815" sldId="292"/>
        </pc:sldMkLst>
        <pc:spChg chg="mod">
          <ac:chgData name="Vikas K" userId="a027c9cbd0cf82a0" providerId="LiveId" clId="{B8740B26-F712-44C1-9E66-87BB3FA138B3}" dt="2022-12-01T18:25:10.842" v="43" actId="27636"/>
          <ac:spMkLst>
            <pc:docMk/>
            <pc:sldMk cId="1416063815" sldId="292"/>
            <ac:spMk id="3" creationId="{ADD50E2E-60D5-F5AE-3D71-E332E23C28F7}"/>
          </ac:spMkLst>
        </pc:spChg>
      </pc:sldChg>
      <pc:sldChg chg="modSp new mod">
        <pc:chgData name="Vikas K" userId="a027c9cbd0cf82a0" providerId="LiveId" clId="{B8740B26-F712-44C1-9E66-87BB3FA138B3}" dt="2022-12-01T18:25:47.144" v="46" actId="21"/>
        <pc:sldMkLst>
          <pc:docMk/>
          <pc:sldMk cId="129829937" sldId="293"/>
        </pc:sldMkLst>
        <pc:spChg chg="mod">
          <ac:chgData name="Vikas K" userId="a027c9cbd0cf82a0" providerId="LiveId" clId="{B8740B26-F712-44C1-9E66-87BB3FA138B3}" dt="2022-12-01T18:25:47.144" v="46" actId="21"/>
          <ac:spMkLst>
            <pc:docMk/>
            <pc:sldMk cId="129829937" sldId="293"/>
            <ac:spMk id="3" creationId="{5B24095E-C1D5-2C90-E857-4B2B19FF1937}"/>
          </ac:spMkLst>
        </pc:spChg>
      </pc:sldChg>
      <pc:sldChg chg="addSp new mod">
        <pc:chgData name="Vikas K" userId="a027c9cbd0cf82a0" providerId="LiveId" clId="{B8740B26-F712-44C1-9E66-87BB3FA138B3}" dt="2022-12-01T18:25:50.509" v="47" actId="22"/>
        <pc:sldMkLst>
          <pc:docMk/>
          <pc:sldMk cId="3164590471" sldId="294"/>
        </pc:sldMkLst>
        <pc:spChg chg="add">
          <ac:chgData name="Vikas K" userId="a027c9cbd0cf82a0" providerId="LiveId" clId="{B8740B26-F712-44C1-9E66-87BB3FA138B3}" dt="2022-12-01T18:25:50.509" v="47" actId="22"/>
          <ac:spMkLst>
            <pc:docMk/>
            <pc:sldMk cId="3164590471" sldId="294"/>
            <ac:spMk id="5" creationId="{55D02E76-E3C2-FFB2-92EC-68C5AA5B70C1}"/>
          </ac:spMkLst>
        </pc:spChg>
      </pc:sldChg>
      <pc:sldChg chg="modSp new mod">
        <pc:chgData name="Vikas K" userId="a027c9cbd0cf82a0" providerId="LiveId" clId="{B8740B26-F712-44C1-9E66-87BB3FA138B3}" dt="2022-12-01T18:28:44.734" v="128" actId="27636"/>
        <pc:sldMkLst>
          <pc:docMk/>
          <pc:sldMk cId="3214866941" sldId="295"/>
        </pc:sldMkLst>
        <pc:spChg chg="mod">
          <ac:chgData name="Vikas K" userId="a027c9cbd0cf82a0" providerId="LiveId" clId="{B8740B26-F712-44C1-9E66-87BB3FA138B3}" dt="2022-12-01T18:28:12.533" v="122" actId="20577"/>
          <ac:spMkLst>
            <pc:docMk/>
            <pc:sldMk cId="3214866941" sldId="295"/>
            <ac:spMk id="2" creationId="{10750EB4-EADE-FC6D-A376-4137F186438B}"/>
          </ac:spMkLst>
        </pc:spChg>
        <pc:spChg chg="mod">
          <ac:chgData name="Vikas K" userId="a027c9cbd0cf82a0" providerId="LiveId" clId="{B8740B26-F712-44C1-9E66-87BB3FA138B3}" dt="2022-12-01T18:28:44.734" v="128" actId="27636"/>
          <ac:spMkLst>
            <pc:docMk/>
            <pc:sldMk cId="3214866941" sldId="295"/>
            <ac:spMk id="3" creationId="{50CF4FEC-262B-4D92-E2F3-A7A09BE1C43F}"/>
          </ac:spMkLst>
        </pc:spChg>
      </pc:sldChg>
      <pc:sldChg chg="modSp new mod">
        <pc:chgData name="Vikas K" userId="a027c9cbd0cf82a0" providerId="LiveId" clId="{B8740B26-F712-44C1-9E66-87BB3FA138B3}" dt="2022-12-01T18:31:23.879" v="165" actId="21"/>
        <pc:sldMkLst>
          <pc:docMk/>
          <pc:sldMk cId="1386678065" sldId="296"/>
        </pc:sldMkLst>
        <pc:spChg chg="mod">
          <ac:chgData name="Vikas K" userId="a027c9cbd0cf82a0" providerId="LiveId" clId="{B8740B26-F712-44C1-9E66-87BB3FA138B3}" dt="2022-12-01T18:30:32.103" v="158" actId="20577"/>
          <ac:spMkLst>
            <pc:docMk/>
            <pc:sldMk cId="1386678065" sldId="296"/>
            <ac:spMk id="2" creationId="{B4E92D15-BB8C-F46E-1280-D5084DDF10DF}"/>
          </ac:spMkLst>
        </pc:spChg>
        <pc:spChg chg="mod">
          <ac:chgData name="Vikas K" userId="a027c9cbd0cf82a0" providerId="LiveId" clId="{B8740B26-F712-44C1-9E66-87BB3FA138B3}" dt="2022-12-01T18:31:23.879" v="165" actId="21"/>
          <ac:spMkLst>
            <pc:docMk/>
            <pc:sldMk cId="1386678065" sldId="296"/>
            <ac:spMk id="3" creationId="{F4F5125C-7BBE-66DA-5F5C-F4ACE0D965C2}"/>
          </ac:spMkLst>
        </pc:spChg>
      </pc:sldChg>
      <pc:sldChg chg="modSp new mod">
        <pc:chgData name="Vikas K" userId="a027c9cbd0cf82a0" providerId="LiveId" clId="{B8740B26-F712-44C1-9E66-87BB3FA138B3}" dt="2022-12-01T18:32:01.283" v="176" actId="21"/>
        <pc:sldMkLst>
          <pc:docMk/>
          <pc:sldMk cId="586253624" sldId="297"/>
        </pc:sldMkLst>
        <pc:spChg chg="mod">
          <ac:chgData name="Vikas K" userId="a027c9cbd0cf82a0" providerId="LiveId" clId="{B8740B26-F712-44C1-9E66-87BB3FA138B3}" dt="2022-12-01T18:31:38.043" v="169" actId="14100"/>
          <ac:spMkLst>
            <pc:docMk/>
            <pc:sldMk cId="586253624" sldId="297"/>
            <ac:spMk id="2" creationId="{1DBD248F-F211-3675-7CAF-ABE03DFF39FD}"/>
          </ac:spMkLst>
        </pc:spChg>
        <pc:spChg chg="mod">
          <ac:chgData name="Vikas K" userId="a027c9cbd0cf82a0" providerId="LiveId" clId="{B8740B26-F712-44C1-9E66-87BB3FA138B3}" dt="2022-12-01T18:32:01.283" v="176" actId="21"/>
          <ac:spMkLst>
            <pc:docMk/>
            <pc:sldMk cId="586253624" sldId="297"/>
            <ac:spMk id="3" creationId="{1C849581-DAED-CB08-8B15-C9E8A370848B}"/>
          </ac:spMkLst>
        </pc:spChg>
      </pc:sldChg>
      <pc:sldChg chg="modSp new mod">
        <pc:chgData name="Vikas K" userId="a027c9cbd0cf82a0" providerId="LiveId" clId="{B8740B26-F712-44C1-9E66-87BB3FA138B3}" dt="2022-12-01T18:32:34.782" v="186" actId="27636"/>
        <pc:sldMkLst>
          <pc:docMk/>
          <pc:sldMk cId="2949794602" sldId="298"/>
        </pc:sldMkLst>
        <pc:spChg chg="mod">
          <ac:chgData name="Vikas K" userId="a027c9cbd0cf82a0" providerId="LiveId" clId="{B8740B26-F712-44C1-9E66-87BB3FA138B3}" dt="2022-12-01T18:32:15.318" v="180" actId="14100"/>
          <ac:spMkLst>
            <pc:docMk/>
            <pc:sldMk cId="2949794602" sldId="298"/>
            <ac:spMk id="2" creationId="{76C6E1B5-6FFE-7989-E43A-F2219628612B}"/>
          </ac:spMkLst>
        </pc:spChg>
        <pc:spChg chg="mod">
          <ac:chgData name="Vikas K" userId="a027c9cbd0cf82a0" providerId="LiveId" clId="{B8740B26-F712-44C1-9E66-87BB3FA138B3}" dt="2022-12-01T18:32:34.782" v="186" actId="27636"/>
          <ac:spMkLst>
            <pc:docMk/>
            <pc:sldMk cId="2949794602" sldId="298"/>
            <ac:spMk id="3" creationId="{29F8B346-CFF7-EEAC-D295-285E38673386}"/>
          </ac:spMkLst>
        </pc:spChg>
      </pc:sldChg>
      <pc:sldChg chg="modSp new mod">
        <pc:chgData name="Vikas K" userId="a027c9cbd0cf82a0" providerId="LiveId" clId="{B8740B26-F712-44C1-9E66-87BB3FA138B3}" dt="2022-12-01T18:44:07.782" v="426" actId="20577"/>
        <pc:sldMkLst>
          <pc:docMk/>
          <pc:sldMk cId="2988054732" sldId="299"/>
        </pc:sldMkLst>
        <pc:spChg chg="mod">
          <ac:chgData name="Vikas K" userId="a027c9cbd0cf82a0" providerId="LiveId" clId="{B8740B26-F712-44C1-9E66-87BB3FA138B3}" dt="2022-12-01T18:44:07.782" v="426" actId="20577"/>
          <ac:spMkLst>
            <pc:docMk/>
            <pc:sldMk cId="2988054732" sldId="299"/>
            <ac:spMk id="2" creationId="{268C1157-24FF-2989-C0D7-749B70B87A6C}"/>
          </ac:spMkLst>
        </pc:spChg>
        <pc:spChg chg="mod">
          <ac:chgData name="Vikas K" userId="a027c9cbd0cf82a0" providerId="LiveId" clId="{B8740B26-F712-44C1-9E66-87BB3FA138B3}" dt="2022-12-01T18:35:13.960" v="255" actId="21"/>
          <ac:spMkLst>
            <pc:docMk/>
            <pc:sldMk cId="2988054732" sldId="299"/>
            <ac:spMk id="3" creationId="{7F22F957-A106-98DA-98F9-0A2C43EE78AA}"/>
          </ac:spMkLst>
        </pc:spChg>
      </pc:sldChg>
      <pc:sldChg chg="modSp new mod">
        <pc:chgData name="Vikas K" userId="a027c9cbd0cf82a0" providerId="LiveId" clId="{B8740B26-F712-44C1-9E66-87BB3FA138B3}" dt="2022-12-01T18:36:10.218" v="268" actId="21"/>
        <pc:sldMkLst>
          <pc:docMk/>
          <pc:sldMk cId="3639356148" sldId="300"/>
        </pc:sldMkLst>
        <pc:spChg chg="mod">
          <ac:chgData name="Vikas K" userId="a027c9cbd0cf82a0" providerId="LiveId" clId="{B8740B26-F712-44C1-9E66-87BB3FA138B3}" dt="2022-12-01T18:35:26.952" v="259" actId="14100"/>
          <ac:spMkLst>
            <pc:docMk/>
            <pc:sldMk cId="3639356148" sldId="300"/>
            <ac:spMk id="2" creationId="{448A0BCB-546C-10E6-BBA9-F03981755E10}"/>
          </ac:spMkLst>
        </pc:spChg>
        <pc:spChg chg="mod">
          <ac:chgData name="Vikas K" userId="a027c9cbd0cf82a0" providerId="LiveId" clId="{B8740B26-F712-44C1-9E66-87BB3FA138B3}" dt="2022-12-01T18:36:10.218" v="268" actId="21"/>
          <ac:spMkLst>
            <pc:docMk/>
            <pc:sldMk cId="3639356148" sldId="300"/>
            <ac:spMk id="3" creationId="{297A96C2-7E54-2297-2E15-BA95436CDAA6}"/>
          </ac:spMkLst>
        </pc:spChg>
      </pc:sldChg>
      <pc:sldChg chg="addSp modSp new mod">
        <pc:chgData name="Vikas K" userId="a027c9cbd0cf82a0" providerId="LiveId" clId="{B8740B26-F712-44C1-9E66-87BB3FA138B3}" dt="2022-12-01T18:36:15.856" v="270"/>
        <pc:sldMkLst>
          <pc:docMk/>
          <pc:sldMk cId="2315849327" sldId="301"/>
        </pc:sldMkLst>
        <pc:spChg chg="add mod">
          <ac:chgData name="Vikas K" userId="a027c9cbd0cf82a0" providerId="LiveId" clId="{B8740B26-F712-44C1-9E66-87BB3FA138B3}" dt="2022-12-01T18:36:15.856" v="270"/>
          <ac:spMkLst>
            <pc:docMk/>
            <pc:sldMk cId="2315849327" sldId="301"/>
            <ac:spMk id="5" creationId="{39CF0A49-23F6-2A4E-B558-9C5FCA59F845}"/>
          </ac:spMkLst>
        </pc:spChg>
      </pc:sldChg>
      <pc:sldChg chg="modSp new mod">
        <pc:chgData name="Vikas K" userId="a027c9cbd0cf82a0" providerId="LiveId" clId="{B8740B26-F712-44C1-9E66-87BB3FA138B3}" dt="2022-12-01T18:44:25.222" v="430" actId="20577"/>
        <pc:sldMkLst>
          <pc:docMk/>
          <pc:sldMk cId="3929023089" sldId="302"/>
        </pc:sldMkLst>
        <pc:spChg chg="mod">
          <ac:chgData name="Vikas K" userId="a027c9cbd0cf82a0" providerId="LiveId" clId="{B8740B26-F712-44C1-9E66-87BB3FA138B3}" dt="2022-12-01T18:44:25.222" v="430" actId="20577"/>
          <ac:spMkLst>
            <pc:docMk/>
            <pc:sldMk cId="3929023089" sldId="302"/>
            <ac:spMk id="2" creationId="{FA378F67-BEFA-75D0-D02E-6CD6A0479D95}"/>
          </ac:spMkLst>
        </pc:spChg>
        <pc:spChg chg="mod">
          <ac:chgData name="Vikas K" userId="a027c9cbd0cf82a0" providerId="LiveId" clId="{B8740B26-F712-44C1-9E66-87BB3FA138B3}" dt="2022-12-01T18:38:22.796" v="311" actId="21"/>
          <ac:spMkLst>
            <pc:docMk/>
            <pc:sldMk cId="3929023089" sldId="302"/>
            <ac:spMk id="3" creationId="{051C7139-E9C6-3679-F9C7-9AC1246C776C}"/>
          </ac:spMkLst>
        </pc:spChg>
      </pc:sldChg>
      <pc:sldChg chg="modSp new mod">
        <pc:chgData name="Vikas K" userId="a027c9cbd0cf82a0" providerId="LiveId" clId="{B8740B26-F712-44C1-9E66-87BB3FA138B3}" dt="2022-12-01T18:39:00.278" v="322" actId="21"/>
        <pc:sldMkLst>
          <pc:docMk/>
          <pc:sldMk cId="241179406" sldId="303"/>
        </pc:sldMkLst>
        <pc:spChg chg="mod">
          <ac:chgData name="Vikas K" userId="a027c9cbd0cf82a0" providerId="LiveId" clId="{B8740B26-F712-44C1-9E66-87BB3FA138B3}" dt="2022-12-01T18:38:33.805" v="315" actId="14100"/>
          <ac:spMkLst>
            <pc:docMk/>
            <pc:sldMk cId="241179406" sldId="303"/>
            <ac:spMk id="2" creationId="{D1C87788-44EE-3959-AD7E-2F00557F9304}"/>
          </ac:spMkLst>
        </pc:spChg>
        <pc:spChg chg="mod">
          <ac:chgData name="Vikas K" userId="a027c9cbd0cf82a0" providerId="LiveId" clId="{B8740B26-F712-44C1-9E66-87BB3FA138B3}" dt="2022-12-01T18:39:00.278" v="322" actId="21"/>
          <ac:spMkLst>
            <pc:docMk/>
            <pc:sldMk cId="241179406" sldId="303"/>
            <ac:spMk id="3" creationId="{E5963832-A753-DEA1-9D3E-598D107D001B}"/>
          </ac:spMkLst>
        </pc:spChg>
      </pc:sldChg>
      <pc:sldChg chg="modSp new mod">
        <pc:chgData name="Vikas K" userId="a027c9cbd0cf82a0" providerId="LiveId" clId="{B8740B26-F712-44C1-9E66-87BB3FA138B3}" dt="2022-12-01T18:39:16.562" v="331" actId="27636"/>
        <pc:sldMkLst>
          <pc:docMk/>
          <pc:sldMk cId="2308648680" sldId="304"/>
        </pc:sldMkLst>
        <pc:spChg chg="mod">
          <ac:chgData name="Vikas K" userId="a027c9cbd0cf82a0" providerId="LiveId" clId="{B8740B26-F712-44C1-9E66-87BB3FA138B3}" dt="2022-12-01T18:39:11.551" v="328" actId="27636"/>
          <ac:spMkLst>
            <pc:docMk/>
            <pc:sldMk cId="2308648680" sldId="304"/>
            <ac:spMk id="2" creationId="{4A5D9DCB-EC07-5CB4-28DD-9D694C9535A6}"/>
          </ac:spMkLst>
        </pc:spChg>
        <pc:spChg chg="mod">
          <ac:chgData name="Vikas K" userId="a027c9cbd0cf82a0" providerId="LiveId" clId="{B8740B26-F712-44C1-9E66-87BB3FA138B3}" dt="2022-12-01T18:39:16.562" v="331" actId="27636"/>
          <ac:spMkLst>
            <pc:docMk/>
            <pc:sldMk cId="2308648680" sldId="304"/>
            <ac:spMk id="3" creationId="{8529FB3F-DC08-D691-05F2-82F0F5F3C98F}"/>
          </ac:spMkLst>
        </pc:spChg>
      </pc:sldChg>
      <pc:sldChg chg="modSp new mod">
        <pc:chgData name="Vikas K" userId="a027c9cbd0cf82a0" providerId="LiveId" clId="{B8740B26-F712-44C1-9E66-87BB3FA138B3}" dt="2022-12-01T18:41:11.742" v="384" actId="21"/>
        <pc:sldMkLst>
          <pc:docMk/>
          <pc:sldMk cId="2959371548" sldId="305"/>
        </pc:sldMkLst>
        <pc:spChg chg="mod">
          <ac:chgData name="Vikas K" userId="a027c9cbd0cf82a0" providerId="LiveId" clId="{B8740B26-F712-44C1-9E66-87BB3FA138B3}" dt="2022-12-01T18:40:14.496" v="377" actId="20577"/>
          <ac:spMkLst>
            <pc:docMk/>
            <pc:sldMk cId="2959371548" sldId="305"/>
            <ac:spMk id="2" creationId="{3145CAEF-0B47-8D47-549A-97C9E3F11E24}"/>
          </ac:spMkLst>
        </pc:spChg>
        <pc:spChg chg="mod">
          <ac:chgData name="Vikas K" userId="a027c9cbd0cf82a0" providerId="LiveId" clId="{B8740B26-F712-44C1-9E66-87BB3FA138B3}" dt="2022-12-01T18:41:11.742" v="384" actId="21"/>
          <ac:spMkLst>
            <pc:docMk/>
            <pc:sldMk cId="2959371548" sldId="305"/>
            <ac:spMk id="3" creationId="{86605E64-6E9E-ED1E-E3E7-01C9A2AF4A1C}"/>
          </ac:spMkLst>
        </pc:spChg>
      </pc:sldChg>
      <pc:sldChg chg="modSp new mod">
        <pc:chgData name="Vikas K" userId="a027c9cbd0cf82a0" providerId="LiveId" clId="{B8740B26-F712-44C1-9E66-87BB3FA138B3}" dt="2022-12-01T18:41:38.435" v="393" actId="21"/>
        <pc:sldMkLst>
          <pc:docMk/>
          <pc:sldMk cId="33631603" sldId="306"/>
        </pc:sldMkLst>
        <pc:spChg chg="mod">
          <ac:chgData name="Vikas K" userId="a027c9cbd0cf82a0" providerId="LiveId" clId="{B8740B26-F712-44C1-9E66-87BB3FA138B3}" dt="2022-12-01T18:41:20.209" v="388" actId="14100"/>
          <ac:spMkLst>
            <pc:docMk/>
            <pc:sldMk cId="33631603" sldId="306"/>
            <ac:spMk id="2" creationId="{3E42B2C1-C589-E605-27F0-9EC4337B77C9}"/>
          </ac:spMkLst>
        </pc:spChg>
        <pc:spChg chg="mod">
          <ac:chgData name="Vikas K" userId="a027c9cbd0cf82a0" providerId="LiveId" clId="{B8740B26-F712-44C1-9E66-87BB3FA138B3}" dt="2022-12-01T18:41:38.435" v="393" actId="21"/>
          <ac:spMkLst>
            <pc:docMk/>
            <pc:sldMk cId="33631603" sldId="306"/>
            <ac:spMk id="3" creationId="{F1C98DA2-0B33-2882-55DC-AD88FEC0A954}"/>
          </ac:spMkLst>
        </pc:spChg>
      </pc:sldChg>
      <pc:sldChg chg="modSp new mod">
        <pc:chgData name="Vikas K" userId="a027c9cbd0cf82a0" providerId="LiveId" clId="{B8740B26-F712-44C1-9E66-87BB3FA138B3}" dt="2022-12-01T18:41:57.348" v="399" actId="21"/>
        <pc:sldMkLst>
          <pc:docMk/>
          <pc:sldMk cId="1436022959" sldId="307"/>
        </pc:sldMkLst>
        <pc:spChg chg="mod">
          <ac:chgData name="Vikas K" userId="a027c9cbd0cf82a0" providerId="LiveId" clId="{B8740B26-F712-44C1-9E66-87BB3FA138B3}" dt="2022-12-01T18:41:44.120" v="395" actId="27636"/>
          <ac:spMkLst>
            <pc:docMk/>
            <pc:sldMk cId="1436022959" sldId="307"/>
            <ac:spMk id="2" creationId="{8BC9AF8F-D2DF-5A33-9386-D20F435FA808}"/>
          </ac:spMkLst>
        </pc:spChg>
        <pc:spChg chg="mod">
          <ac:chgData name="Vikas K" userId="a027c9cbd0cf82a0" providerId="LiveId" clId="{B8740B26-F712-44C1-9E66-87BB3FA138B3}" dt="2022-12-01T18:41:57.348" v="399" actId="21"/>
          <ac:spMkLst>
            <pc:docMk/>
            <pc:sldMk cId="1436022959" sldId="307"/>
            <ac:spMk id="3" creationId="{2A8C7561-15E5-8E87-57CA-DD1F41A95CB6}"/>
          </ac:spMkLst>
        </pc:spChg>
      </pc:sldChg>
      <pc:sldChg chg="modSp new mod">
        <pc:chgData name="Vikas K" userId="a027c9cbd0cf82a0" providerId="LiveId" clId="{B8740B26-F712-44C1-9E66-87BB3FA138B3}" dt="2022-12-01T18:42:23.762" v="408" actId="21"/>
        <pc:sldMkLst>
          <pc:docMk/>
          <pc:sldMk cId="3586065402" sldId="308"/>
        </pc:sldMkLst>
        <pc:spChg chg="mod">
          <ac:chgData name="Vikas K" userId="a027c9cbd0cf82a0" providerId="LiveId" clId="{B8740B26-F712-44C1-9E66-87BB3FA138B3}" dt="2022-12-01T18:42:08.751" v="404" actId="27636"/>
          <ac:spMkLst>
            <pc:docMk/>
            <pc:sldMk cId="3586065402" sldId="308"/>
            <ac:spMk id="2" creationId="{A8421D19-3E68-FC1C-DDF1-6705D1271990}"/>
          </ac:spMkLst>
        </pc:spChg>
        <pc:spChg chg="mod">
          <ac:chgData name="Vikas K" userId="a027c9cbd0cf82a0" providerId="LiveId" clId="{B8740B26-F712-44C1-9E66-87BB3FA138B3}" dt="2022-12-01T18:42:23.762" v="408" actId="21"/>
          <ac:spMkLst>
            <pc:docMk/>
            <pc:sldMk cId="3586065402" sldId="308"/>
            <ac:spMk id="3" creationId="{714A216A-E30E-4718-93B9-E9212C146776}"/>
          </ac:spMkLst>
        </pc:spChg>
      </pc:sldChg>
      <pc:sldChg chg="modSp new mod">
        <pc:chgData name="Vikas K" userId="a027c9cbd0cf82a0" providerId="LiveId" clId="{B8740B26-F712-44C1-9E66-87BB3FA138B3}" dt="2022-12-01T18:43:07.264" v="418" actId="21"/>
        <pc:sldMkLst>
          <pc:docMk/>
          <pc:sldMk cId="3507425933" sldId="309"/>
        </pc:sldMkLst>
        <pc:spChg chg="mod">
          <ac:chgData name="Vikas K" userId="a027c9cbd0cf82a0" providerId="LiveId" clId="{B8740B26-F712-44C1-9E66-87BB3FA138B3}" dt="2022-12-01T18:42:37.393" v="412" actId="14100"/>
          <ac:spMkLst>
            <pc:docMk/>
            <pc:sldMk cId="3507425933" sldId="309"/>
            <ac:spMk id="2" creationId="{F0F6252F-9F9C-121E-0AD9-5091D2A112D2}"/>
          </ac:spMkLst>
        </pc:spChg>
        <pc:spChg chg="mod">
          <ac:chgData name="Vikas K" userId="a027c9cbd0cf82a0" providerId="LiveId" clId="{B8740B26-F712-44C1-9E66-87BB3FA138B3}" dt="2022-12-01T18:43:07.264" v="418" actId="21"/>
          <ac:spMkLst>
            <pc:docMk/>
            <pc:sldMk cId="3507425933" sldId="309"/>
            <ac:spMk id="3" creationId="{47EA5940-FE6F-7594-F378-10A9890B21E4}"/>
          </ac:spMkLst>
        </pc:spChg>
      </pc:sldChg>
      <pc:sldChg chg="modSp new mod">
        <pc:chgData name="Vikas K" userId="a027c9cbd0cf82a0" providerId="LiveId" clId="{B8740B26-F712-44C1-9E66-87BB3FA138B3}" dt="2022-12-01T18:43:12.012" v="419"/>
        <pc:sldMkLst>
          <pc:docMk/>
          <pc:sldMk cId="1397376587" sldId="310"/>
        </pc:sldMkLst>
        <pc:spChg chg="mod">
          <ac:chgData name="Vikas K" userId="a027c9cbd0cf82a0" providerId="LiveId" clId="{B8740B26-F712-44C1-9E66-87BB3FA138B3}" dt="2022-12-01T18:43:12.012" v="419"/>
          <ac:spMkLst>
            <pc:docMk/>
            <pc:sldMk cId="1397376587" sldId="310"/>
            <ac:spMk id="3" creationId="{396E3CA0-3876-58D6-BF9C-A2FCD001F804}"/>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278E35-CD56-8BA7-42DE-1AA7ED62D8E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3AB687D2-3C1A-844B-8AF1-478748C7AE1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6FF10C31-0CC7-E31C-AA1D-185FEA7DB896}"/>
              </a:ext>
            </a:extLst>
          </p:cNvPr>
          <p:cNvSpPr>
            <a:spLocks noGrp="1"/>
          </p:cNvSpPr>
          <p:nvPr>
            <p:ph type="dt" sz="half" idx="10"/>
          </p:nvPr>
        </p:nvSpPr>
        <p:spPr/>
        <p:txBody>
          <a:bodyPr/>
          <a:lstStyle/>
          <a:p>
            <a:fld id="{2BFC13C7-7F64-4A4C-B975-F0C59147A66A}" type="datetimeFigureOut">
              <a:rPr lang="en-IN" smtClean="0"/>
              <a:t>01-12-2022</a:t>
            </a:fld>
            <a:endParaRPr lang="en-IN"/>
          </a:p>
        </p:txBody>
      </p:sp>
      <p:sp>
        <p:nvSpPr>
          <p:cNvPr id="5" name="Footer Placeholder 4">
            <a:extLst>
              <a:ext uri="{FF2B5EF4-FFF2-40B4-BE49-F238E27FC236}">
                <a16:creationId xmlns:a16="http://schemas.microsoft.com/office/drawing/2014/main" id="{44466D65-55FF-0BCE-9D6D-BCD5519EAB7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9ACFC34-7D7F-4EBF-2111-7191F2640D21}"/>
              </a:ext>
            </a:extLst>
          </p:cNvPr>
          <p:cNvSpPr>
            <a:spLocks noGrp="1"/>
          </p:cNvSpPr>
          <p:nvPr>
            <p:ph type="sldNum" sz="quarter" idx="12"/>
          </p:nvPr>
        </p:nvSpPr>
        <p:spPr/>
        <p:txBody>
          <a:bodyPr/>
          <a:lstStyle/>
          <a:p>
            <a:fld id="{A4DCC790-CC1B-49A2-9A9F-A425FAAD4587}" type="slidenum">
              <a:rPr lang="en-IN" smtClean="0"/>
              <a:t>‹#›</a:t>
            </a:fld>
            <a:endParaRPr lang="en-IN"/>
          </a:p>
        </p:txBody>
      </p:sp>
    </p:spTree>
    <p:extLst>
      <p:ext uri="{BB962C8B-B14F-4D97-AF65-F5344CB8AC3E}">
        <p14:creationId xmlns:p14="http://schemas.microsoft.com/office/powerpoint/2010/main" val="3519814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688F8D-A6EF-0586-BEFC-6427225AA81A}"/>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863BB27B-558E-F3C7-7036-A660DCAC1CA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3C4B943-8861-976C-8AAD-96B2DA58F6D8}"/>
              </a:ext>
            </a:extLst>
          </p:cNvPr>
          <p:cNvSpPr>
            <a:spLocks noGrp="1"/>
          </p:cNvSpPr>
          <p:nvPr>
            <p:ph type="dt" sz="half" idx="10"/>
          </p:nvPr>
        </p:nvSpPr>
        <p:spPr/>
        <p:txBody>
          <a:bodyPr/>
          <a:lstStyle/>
          <a:p>
            <a:fld id="{2BFC13C7-7F64-4A4C-B975-F0C59147A66A}" type="datetimeFigureOut">
              <a:rPr lang="en-IN" smtClean="0"/>
              <a:t>01-12-2022</a:t>
            </a:fld>
            <a:endParaRPr lang="en-IN"/>
          </a:p>
        </p:txBody>
      </p:sp>
      <p:sp>
        <p:nvSpPr>
          <p:cNvPr id="5" name="Footer Placeholder 4">
            <a:extLst>
              <a:ext uri="{FF2B5EF4-FFF2-40B4-BE49-F238E27FC236}">
                <a16:creationId xmlns:a16="http://schemas.microsoft.com/office/drawing/2014/main" id="{F46C26DB-0EF5-0C9D-EABC-43DA427E25B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663C33B-7750-3764-9176-1A5157DED057}"/>
              </a:ext>
            </a:extLst>
          </p:cNvPr>
          <p:cNvSpPr>
            <a:spLocks noGrp="1"/>
          </p:cNvSpPr>
          <p:nvPr>
            <p:ph type="sldNum" sz="quarter" idx="12"/>
          </p:nvPr>
        </p:nvSpPr>
        <p:spPr/>
        <p:txBody>
          <a:bodyPr/>
          <a:lstStyle/>
          <a:p>
            <a:fld id="{A4DCC790-CC1B-49A2-9A9F-A425FAAD4587}" type="slidenum">
              <a:rPr lang="en-IN" smtClean="0"/>
              <a:t>‹#›</a:t>
            </a:fld>
            <a:endParaRPr lang="en-IN"/>
          </a:p>
        </p:txBody>
      </p:sp>
    </p:spTree>
    <p:extLst>
      <p:ext uri="{BB962C8B-B14F-4D97-AF65-F5344CB8AC3E}">
        <p14:creationId xmlns:p14="http://schemas.microsoft.com/office/powerpoint/2010/main" val="3438193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3BB225E-20F7-3310-C340-913E1B6ADF0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073E44FA-FA0A-13E0-9300-407818F8EF4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BA37B7D-5DB0-6202-8A5F-A6471FA07672}"/>
              </a:ext>
            </a:extLst>
          </p:cNvPr>
          <p:cNvSpPr>
            <a:spLocks noGrp="1"/>
          </p:cNvSpPr>
          <p:nvPr>
            <p:ph type="dt" sz="half" idx="10"/>
          </p:nvPr>
        </p:nvSpPr>
        <p:spPr/>
        <p:txBody>
          <a:bodyPr/>
          <a:lstStyle/>
          <a:p>
            <a:fld id="{2BFC13C7-7F64-4A4C-B975-F0C59147A66A}" type="datetimeFigureOut">
              <a:rPr lang="en-IN" smtClean="0"/>
              <a:t>01-12-2022</a:t>
            </a:fld>
            <a:endParaRPr lang="en-IN"/>
          </a:p>
        </p:txBody>
      </p:sp>
      <p:sp>
        <p:nvSpPr>
          <p:cNvPr id="5" name="Footer Placeholder 4">
            <a:extLst>
              <a:ext uri="{FF2B5EF4-FFF2-40B4-BE49-F238E27FC236}">
                <a16:creationId xmlns:a16="http://schemas.microsoft.com/office/drawing/2014/main" id="{3CF23B30-A527-6C6C-ED4A-4E00E1DB52E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EE473ED-AA49-FBA6-55B4-BBB5CB6E408C}"/>
              </a:ext>
            </a:extLst>
          </p:cNvPr>
          <p:cNvSpPr>
            <a:spLocks noGrp="1"/>
          </p:cNvSpPr>
          <p:nvPr>
            <p:ph type="sldNum" sz="quarter" idx="12"/>
          </p:nvPr>
        </p:nvSpPr>
        <p:spPr/>
        <p:txBody>
          <a:bodyPr/>
          <a:lstStyle/>
          <a:p>
            <a:fld id="{A4DCC790-CC1B-49A2-9A9F-A425FAAD4587}" type="slidenum">
              <a:rPr lang="en-IN" smtClean="0"/>
              <a:t>‹#›</a:t>
            </a:fld>
            <a:endParaRPr lang="en-IN"/>
          </a:p>
        </p:txBody>
      </p:sp>
    </p:spTree>
    <p:extLst>
      <p:ext uri="{BB962C8B-B14F-4D97-AF65-F5344CB8AC3E}">
        <p14:creationId xmlns:p14="http://schemas.microsoft.com/office/powerpoint/2010/main" val="4789102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6E2B3C-E6D3-C3BF-26CA-B64B74C90DFD}"/>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614A90FA-E6D4-476C-8C9F-7236B690C9F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3F40C6B-0C2F-6CD9-3C13-225273EF1F19}"/>
              </a:ext>
            </a:extLst>
          </p:cNvPr>
          <p:cNvSpPr>
            <a:spLocks noGrp="1"/>
          </p:cNvSpPr>
          <p:nvPr>
            <p:ph type="dt" sz="half" idx="10"/>
          </p:nvPr>
        </p:nvSpPr>
        <p:spPr/>
        <p:txBody>
          <a:bodyPr/>
          <a:lstStyle/>
          <a:p>
            <a:fld id="{2BFC13C7-7F64-4A4C-B975-F0C59147A66A}" type="datetimeFigureOut">
              <a:rPr lang="en-IN" smtClean="0"/>
              <a:t>01-12-2022</a:t>
            </a:fld>
            <a:endParaRPr lang="en-IN"/>
          </a:p>
        </p:txBody>
      </p:sp>
      <p:sp>
        <p:nvSpPr>
          <p:cNvPr id="5" name="Footer Placeholder 4">
            <a:extLst>
              <a:ext uri="{FF2B5EF4-FFF2-40B4-BE49-F238E27FC236}">
                <a16:creationId xmlns:a16="http://schemas.microsoft.com/office/drawing/2014/main" id="{D8403452-A582-3C22-2352-EE96F3E28ED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F109BED-3A33-4EB5-5643-5C22352E8EA1}"/>
              </a:ext>
            </a:extLst>
          </p:cNvPr>
          <p:cNvSpPr>
            <a:spLocks noGrp="1"/>
          </p:cNvSpPr>
          <p:nvPr>
            <p:ph type="sldNum" sz="quarter" idx="12"/>
          </p:nvPr>
        </p:nvSpPr>
        <p:spPr/>
        <p:txBody>
          <a:bodyPr/>
          <a:lstStyle/>
          <a:p>
            <a:fld id="{A4DCC790-CC1B-49A2-9A9F-A425FAAD4587}" type="slidenum">
              <a:rPr lang="en-IN" smtClean="0"/>
              <a:t>‹#›</a:t>
            </a:fld>
            <a:endParaRPr lang="en-IN"/>
          </a:p>
        </p:txBody>
      </p:sp>
    </p:spTree>
    <p:extLst>
      <p:ext uri="{BB962C8B-B14F-4D97-AF65-F5344CB8AC3E}">
        <p14:creationId xmlns:p14="http://schemas.microsoft.com/office/powerpoint/2010/main" val="17195359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5522A0-2C1F-C17E-63F3-77341B8F3D5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75668898-4A03-C1AF-B608-786422B0920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41EFF43-E217-811E-2287-716B90E7EE78}"/>
              </a:ext>
            </a:extLst>
          </p:cNvPr>
          <p:cNvSpPr>
            <a:spLocks noGrp="1"/>
          </p:cNvSpPr>
          <p:nvPr>
            <p:ph type="dt" sz="half" idx="10"/>
          </p:nvPr>
        </p:nvSpPr>
        <p:spPr/>
        <p:txBody>
          <a:bodyPr/>
          <a:lstStyle/>
          <a:p>
            <a:fld id="{2BFC13C7-7F64-4A4C-B975-F0C59147A66A}" type="datetimeFigureOut">
              <a:rPr lang="en-IN" smtClean="0"/>
              <a:t>01-12-2022</a:t>
            </a:fld>
            <a:endParaRPr lang="en-IN"/>
          </a:p>
        </p:txBody>
      </p:sp>
      <p:sp>
        <p:nvSpPr>
          <p:cNvPr id="5" name="Footer Placeholder 4">
            <a:extLst>
              <a:ext uri="{FF2B5EF4-FFF2-40B4-BE49-F238E27FC236}">
                <a16:creationId xmlns:a16="http://schemas.microsoft.com/office/drawing/2014/main" id="{82680506-1A26-BEE8-D92B-A98CE258A03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AAB0D1C-4886-C96E-750E-D6269DA9BA2A}"/>
              </a:ext>
            </a:extLst>
          </p:cNvPr>
          <p:cNvSpPr>
            <a:spLocks noGrp="1"/>
          </p:cNvSpPr>
          <p:nvPr>
            <p:ph type="sldNum" sz="quarter" idx="12"/>
          </p:nvPr>
        </p:nvSpPr>
        <p:spPr/>
        <p:txBody>
          <a:bodyPr/>
          <a:lstStyle/>
          <a:p>
            <a:fld id="{A4DCC790-CC1B-49A2-9A9F-A425FAAD4587}" type="slidenum">
              <a:rPr lang="en-IN" smtClean="0"/>
              <a:t>‹#›</a:t>
            </a:fld>
            <a:endParaRPr lang="en-IN"/>
          </a:p>
        </p:txBody>
      </p:sp>
    </p:spTree>
    <p:extLst>
      <p:ext uri="{BB962C8B-B14F-4D97-AF65-F5344CB8AC3E}">
        <p14:creationId xmlns:p14="http://schemas.microsoft.com/office/powerpoint/2010/main" val="5763386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87668-1F44-D993-3280-E0F291CB843E}"/>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33792747-D7ED-9E2E-F594-5D0D9EA3C05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FD1F913D-DF1C-E103-429B-75FB231E551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9A1E2C9E-43D4-9111-A0F4-D507F084F606}"/>
              </a:ext>
            </a:extLst>
          </p:cNvPr>
          <p:cNvSpPr>
            <a:spLocks noGrp="1"/>
          </p:cNvSpPr>
          <p:nvPr>
            <p:ph type="dt" sz="half" idx="10"/>
          </p:nvPr>
        </p:nvSpPr>
        <p:spPr/>
        <p:txBody>
          <a:bodyPr/>
          <a:lstStyle/>
          <a:p>
            <a:fld id="{2BFC13C7-7F64-4A4C-B975-F0C59147A66A}" type="datetimeFigureOut">
              <a:rPr lang="en-IN" smtClean="0"/>
              <a:t>01-12-2022</a:t>
            </a:fld>
            <a:endParaRPr lang="en-IN"/>
          </a:p>
        </p:txBody>
      </p:sp>
      <p:sp>
        <p:nvSpPr>
          <p:cNvPr id="6" name="Footer Placeholder 5">
            <a:extLst>
              <a:ext uri="{FF2B5EF4-FFF2-40B4-BE49-F238E27FC236}">
                <a16:creationId xmlns:a16="http://schemas.microsoft.com/office/drawing/2014/main" id="{FD999665-F704-132F-840D-D232A5E8943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79B1A1A-0A2C-7762-9CB7-56145D6EB98E}"/>
              </a:ext>
            </a:extLst>
          </p:cNvPr>
          <p:cNvSpPr>
            <a:spLocks noGrp="1"/>
          </p:cNvSpPr>
          <p:nvPr>
            <p:ph type="sldNum" sz="quarter" idx="12"/>
          </p:nvPr>
        </p:nvSpPr>
        <p:spPr/>
        <p:txBody>
          <a:bodyPr/>
          <a:lstStyle/>
          <a:p>
            <a:fld id="{A4DCC790-CC1B-49A2-9A9F-A425FAAD4587}" type="slidenum">
              <a:rPr lang="en-IN" smtClean="0"/>
              <a:t>‹#›</a:t>
            </a:fld>
            <a:endParaRPr lang="en-IN"/>
          </a:p>
        </p:txBody>
      </p:sp>
    </p:spTree>
    <p:extLst>
      <p:ext uri="{BB962C8B-B14F-4D97-AF65-F5344CB8AC3E}">
        <p14:creationId xmlns:p14="http://schemas.microsoft.com/office/powerpoint/2010/main" val="3021656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9A20-8A93-854B-BF40-6648956B4CBB}"/>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950E0DB-325E-77EC-74E0-C6CEF11F8A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E960C14-7D07-3B02-4B43-A4E6A6493BE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A720E2A9-7E8E-E780-39A9-9C3DF1552C0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6C70834-B0EB-B299-24AF-78A17E0631D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64C60A5C-CE7C-EA5F-A9C8-5ADEC6055D84}"/>
              </a:ext>
            </a:extLst>
          </p:cNvPr>
          <p:cNvSpPr>
            <a:spLocks noGrp="1"/>
          </p:cNvSpPr>
          <p:nvPr>
            <p:ph type="dt" sz="half" idx="10"/>
          </p:nvPr>
        </p:nvSpPr>
        <p:spPr/>
        <p:txBody>
          <a:bodyPr/>
          <a:lstStyle/>
          <a:p>
            <a:fld id="{2BFC13C7-7F64-4A4C-B975-F0C59147A66A}" type="datetimeFigureOut">
              <a:rPr lang="en-IN" smtClean="0"/>
              <a:t>01-12-2022</a:t>
            </a:fld>
            <a:endParaRPr lang="en-IN"/>
          </a:p>
        </p:txBody>
      </p:sp>
      <p:sp>
        <p:nvSpPr>
          <p:cNvPr id="8" name="Footer Placeholder 7">
            <a:extLst>
              <a:ext uri="{FF2B5EF4-FFF2-40B4-BE49-F238E27FC236}">
                <a16:creationId xmlns:a16="http://schemas.microsoft.com/office/drawing/2014/main" id="{FC574CD9-F3CC-2727-E9CA-7A1A6D87C833}"/>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0F320BE0-CD96-653D-8165-C4EB7F685352}"/>
              </a:ext>
            </a:extLst>
          </p:cNvPr>
          <p:cNvSpPr>
            <a:spLocks noGrp="1"/>
          </p:cNvSpPr>
          <p:nvPr>
            <p:ph type="sldNum" sz="quarter" idx="12"/>
          </p:nvPr>
        </p:nvSpPr>
        <p:spPr/>
        <p:txBody>
          <a:bodyPr/>
          <a:lstStyle/>
          <a:p>
            <a:fld id="{A4DCC790-CC1B-49A2-9A9F-A425FAAD4587}" type="slidenum">
              <a:rPr lang="en-IN" smtClean="0"/>
              <a:t>‹#›</a:t>
            </a:fld>
            <a:endParaRPr lang="en-IN"/>
          </a:p>
        </p:txBody>
      </p:sp>
    </p:spTree>
    <p:extLst>
      <p:ext uri="{BB962C8B-B14F-4D97-AF65-F5344CB8AC3E}">
        <p14:creationId xmlns:p14="http://schemas.microsoft.com/office/powerpoint/2010/main" val="24790191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C47ACC-CA1B-8730-C8EB-4499C127E8DC}"/>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04FBC938-DE59-A600-409E-6AE7958FAE00}"/>
              </a:ext>
            </a:extLst>
          </p:cNvPr>
          <p:cNvSpPr>
            <a:spLocks noGrp="1"/>
          </p:cNvSpPr>
          <p:nvPr>
            <p:ph type="dt" sz="half" idx="10"/>
          </p:nvPr>
        </p:nvSpPr>
        <p:spPr/>
        <p:txBody>
          <a:bodyPr/>
          <a:lstStyle/>
          <a:p>
            <a:fld id="{2BFC13C7-7F64-4A4C-B975-F0C59147A66A}" type="datetimeFigureOut">
              <a:rPr lang="en-IN" smtClean="0"/>
              <a:t>01-12-2022</a:t>
            </a:fld>
            <a:endParaRPr lang="en-IN"/>
          </a:p>
        </p:txBody>
      </p:sp>
      <p:sp>
        <p:nvSpPr>
          <p:cNvPr id="4" name="Footer Placeholder 3">
            <a:extLst>
              <a:ext uri="{FF2B5EF4-FFF2-40B4-BE49-F238E27FC236}">
                <a16:creationId xmlns:a16="http://schemas.microsoft.com/office/drawing/2014/main" id="{7E722D4E-E2E6-09A0-44F0-AC519F5D3B41}"/>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5BED86BF-A6A9-28D5-295C-EB12DDFA52E7}"/>
              </a:ext>
            </a:extLst>
          </p:cNvPr>
          <p:cNvSpPr>
            <a:spLocks noGrp="1"/>
          </p:cNvSpPr>
          <p:nvPr>
            <p:ph type="sldNum" sz="quarter" idx="12"/>
          </p:nvPr>
        </p:nvSpPr>
        <p:spPr/>
        <p:txBody>
          <a:bodyPr/>
          <a:lstStyle/>
          <a:p>
            <a:fld id="{A4DCC790-CC1B-49A2-9A9F-A425FAAD4587}" type="slidenum">
              <a:rPr lang="en-IN" smtClean="0"/>
              <a:t>‹#›</a:t>
            </a:fld>
            <a:endParaRPr lang="en-IN"/>
          </a:p>
        </p:txBody>
      </p:sp>
    </p:spTree>
    <p:extLst>
      <p:ext uri="{BB962C8B-B14F-4D97-AF65-F5344CB8AC3E}">
        <p14:creationId xmlns:p14="http://schemas.microsoft.com/office/powerpoint/2010/main" val="32810363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FCE33AE-206E-8525-6DAA-912238B168C4}"/>
              </a:ext>
            </a:extLst>
          </p:cNvPr>
          <p:cNvSpPr>
            <a:spLocks noGrp="1"/>
          </p:cNvSpPr>
          <p:nvPr>
            <p:ph type="dt" sz="half" idx="10"/>
          </p:nvPr>
        </p:nvSpPr>
        <p:spPr/>
        <p:txBody>
          <a:bodyPr/>
          <a:lstStyle/>
          <a:p>
            <a:fld id="{2BFC13C7-7F64-4A4C-B975-F0C59147A66A}" type="datetimeFigureOut">
              <a:rPr lang="en-IN" smtClean="0"/>
              <a:t>01-12-2022</a:t>
            </a:fld>
            <a:endParaRPr lang="en-IN"/>
          </a:p>
        </p:txBody>
      </p:sp>
      <p:sp>
        <p:nvSpPr>
          <p:cNvPr id="3" name="Footer Placeholder 2">
            <a:extLst>
              <a:ext uri="{FF2B5EF4-FFF2-40B4-BE49-F238E27FC236}">
                <a16:creationId xmlns:a16="http://schemas.microsoft.com/office/drawing/2014/main" id="{7024D244-47DD-9862-C68E-F856E61FF2D1}"/>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69F618D7-7DA0-A22C-0D1D-A507630FCE99}"/>
              </a:ext>
            </a:extLst>
          </p:cNvPr>
          <p:cNvSpPr>
            <a:spLocks noGrp="1"/>
          </p:cNvSpPr>
          <p:nvPr>
            <p:ph type="sldNum" sz="quarter" idx="12"/>
          </p:nvPr>
        </p:nvSpPr>
        <p:spPr/>
        <p:txBody>
          <a:bodyPr/>
          <a:lstStyle/>
          <a:p>
            <a:fld id="{A4DCC790-CC1B-49A2-9A9F-A425FAAD4587}" type="slidenum">
              <a:rPr lang="en-IN" smtClean="0"/>
              <a:t>‹#›</a:t>
            </a:fld>
            <a:endParaRPr lang="en-IN"/>
          </a:p>
        </p:txBody>
      </p:sp>
    </p:spTree>
    <p:extLst>
      <p:ext uri="{BB962C8B-B14F-4D97-AF65-F5344CB8AC3E}">
        <p14:creationId xmlns:p14="http://schemas.microsoft.com/office/powerpoint/2010/main" val="1585423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CB6089-009A-C0A4-002F-3D15EB0993E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F7F9E061-D267-148F-6CB6-F3ED1823C5D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BD68DE17-4B87-B87C-4368-0777B65C9FB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D1F90B0-DA56-7BFE-DDF0-9269EA174B47}"/>
              </a:ext>
            </a:extLst>
          </p:cNvPr>
          <p:cNvSpPr>
            <a:spLocks noGrp="1"/>
          </p:cNvSpPr>
          <p:nvPr>
            <p:ph type="dt" sz="half" idx="10"/>
          </p:nvPr>
        </p:nvSpPr>
        <p:spPr/>
        <p:txBody>
          <a:bodyPr/>
          <a:lstStyle/>
          <a:p>
            <a:fld id="{2BFC13C7-7F64-4A4C-B975-F0C59147A66A}" type="datetimeFigureOut">
              <a:rPr lang="en-IN" smtClean="0"/>
              <a:t>01-12-2022</a:t>
            </a:fld>
            <a:endParaRPr lang="en-IN"/>
          </a:p>
        </p:txBody>
      </p:sp>
      <p:sp>
        <p:nvSpPr>
          <p:cNvPr id="6" name="Footer Placeholder 5">
            <a:extLst>
              <a:ext uri="{FF2B5EF4-FFF2-40B4-BE49-F238E27FC236}">
                <a16:creationId xmlns:a16="http://schemas.microsoft.com/office/drawing/2014/main" id="{F24D4490-28A8-4AB3-D9D5-62CB6DBBCA47}"/>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83E0EC2-B16A-56B9-6F6E-B109E323948E}"/>
              </a:ext>
            </a:extLst>
          </p:cNvPr>
          <p:cNvSpPr>
            <a:spLocks noGrp="1"/>
          </p:cNvSpPr>
          <p:nvPr>
            <p:ph type="sldNum" sz="quarter" idx="12"/>
          </p:nvPr>
        </p:nvSpPr>
        <p:spPr/>
        <p:txBody>
          <a:bodyPr/>
          <a:lstStyle/>
          <a:p>
            <a:fld id="{A4DCC790-CC1B-49A2-9A9F-A425FAAD4587}" type="slidenum">
              <a:rPr lang="en-IN" smtClean="0"/>
              <a:t>‹#›</a:t>
            </a:fld>
            <a:endParaRPr lang="en-IN"/>
          </a:p>
        </p:txBody>
      </p:sp>
    </p:spTree>
    <p:extLst>
      <p:ext uri="{BB962C8B-B14F-4D97-AF65-F5344CB8AC3E}">
        <p14:creationId xmlns:p14="http://schemas.microsoft.com/office/powerpoint/2010/main" val="29529802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E09F3F-688A-4A32-8500-DFDF95F0560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A2469034-79FF-9055-F567-01400FBC024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80AA252A-6D96-E6C9-5B88-A590562CBEB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C93BCF7-5163-8AEF-A88C-C9C05012937B}"/>
              </a:ext>
            </a:extLst>
          </p:cNvPr>
          <p:cNvSpPr>
            <a:spLocks noGrp="1"/>
          </p:cNvSpPr>
          <p:nvPr>
            <p:ph type="dt" sz="half" idx="10"/>
          </p:nvPr>
        </p:nvSpPr>
        <p:spPr/>
        <p:txBody>
          <a:bodyPr/>
          <a:lstStyle/>
          <a:p>
            <a:fld id="{2BFC13C7-7F64-4A4C-B975-F0C59147A66A}" type="datetimeFigureOut">
              <a:rPr lang="en-IN" smtClean="0"/>
              <a:t>01-12-2022</a:t>
            </a:fld>
            <a:endParaRPr lang="en-IN"/>
          </a:p>
        </p:txBody>
      </p:sp>
      <p:sp>
        <p:nvSpPr>
          <p:cNvPr id="6" name="Footer Placeholder 5">
            <a:extLst>
              <a:ext uri="{FF2B5EF4-FFF2-40B4-BE49-F238E27FC236}">
                <a16:creationId xmlns:a16="http://schemas.microsoft.com/office/drawing/2014/main" id="{CD885540-D8B1-5330-0107-56D4E3BE171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9FF0162-EA06-724D-C7A6-03B16BE0494E}"/>
              </a:ext>
            </a:extLst>
          </p:cNvPr>
          <p:cNvSpPr>
            <a:spLocks noGrp="1"/>
          </p:cNvSpPr>
          <p:nvPr>
            <p:ph type="sldNum" sz="quarter" idx="12"/>
          </p:nvPr>
        </p:nvSpPr>
        <p:spPr/>
        <p:txBody>
          <a:bodyPr/>
          <a:lstStyle/>
          <a:p>
            <a:fld id="{A4DCC790-CC1B-49A2-9A9F-A425FAAD4587}" type="slidenum">
              <a:rPr lang="en-IN" smtClean="0"/>
              <a:t>‹#›</a:t>
            </a:fld>
            <a:endParaRPr lang="en-IN"/>
          </a:p>
        </p:txBody>
      </p:sp>
    </p:spTree>
    <p:extLst>
      <p:ext uri="{BB962C8B-B14F-4D97-AF65-F5344CB8AC3E}">
        <p14:creationId xmlns:p14="http://schemas.microsoft.com/office/powerpoint/2010/main" val="27315732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01219CD-9F6E-D284-45DC-4AC4CE30E5F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0C7DA89-5881-6238-F2F3-D25BD15DB85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A8979DF-9B42-B88C-3F19-925D56AD8E7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BFC13C7-7F64-4A4C-B975-F0C59147A66A}" type="datetimeFigureOut">
              <a:rPr lang="en-IN" smtClean="0"/>
              <a:t>01-12-2022</a:t>
            </a:fld>
            <a:endParaRPr lang="en-IN"/>
          </a:p>
        </p:txBody>
      </p:sp>
      <p:sp>
        <p:nvSpPr>
          <p:cNvPr id="5" name="Footer Placeholder 4">
            <a:extLst>
              <a:ext uri="{FF2B5EF4-FFF2-40B4-BE49-F238E27FC236}">
                <a16:creationId xmlns:a16="http://schemas.microsoft.com/office/drawing/2014/main" id="{F371DDE2-C8FE-2E6E-8D70-1FD87858ED0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3FBC5352-B8EF-1E37-5BE7-0B1264207E4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DCC790-CC1B-49A2-9A9F-A425FAAD4587}" type="slidenum">
              <a:rPr lang="en-IN" smtClean="0"/>
              <a:t>‹#›</a:t>
            </a:fld>
            <a:endParaRPr lang="en-IN"/>
          </a:p>
        </p:txBody>
      </p:sp>
    </p:spTree>
    <p:extLst>
      <p:ext uri="{BB962C8B-B14F-4D97-AF65-F5344CB8AC3E}">
        <p14:creationId xmlns:p14="http://schemas.microsoft.com/office/powerpoint/2010/main" val="17602260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6F8A54-4BF2-7C79-1743-66FABBEB1591}"/>
              </a:ext>
            </a:extLst>
          </p:cNvPr>
          <p:cNvSpPr>
            <a:spLocks noGrp="1"/>
          </p:cNvSpPr>
          <p:nvPr>
            <p:ph type="ctrTitle"/>
          </p:nvPr>
        </p:nvSpPr>
        <p:spPr>
          <a:xfrm>
            <a:off x="1524000" y="195943"/>
            <a:ext cx="9144000" cy="1726163"/>
          </a:xfrm>
        </p:spPr>
        <p:txBody>
          <a:bodyPr>
            <a:normAutofit fontScale="90000"/>
          </a:bodyPr>
          <a:lstStyle/>
          <a:p>
            <a:br>
              <a:rPr lang="en-US" dirty="0"/>
            </a:br>
            <a:r>
              <a:rPr lang="en-IN" dirty="0">
                <a:solidFill>
                  <a:srgbClr val="FF0000"/>
                </a:solidFill>
                <a:latin typeface="Algerian" panose="04020705040A02060702" pitchFamily="82" charset="0"/>
              </a:rPr>
              <a:t>PROJECT REPORT</a:t>
            </a:r>
            <a:br>
              <a:rPr lang="en-IN" dirty="0">
                <a:solidFill>
                  <a:srgbClr val="FF0000"/>
                </a:solidFill>
                <a:latin typeface="Algerian" panose="04020705040A02060702" pitchFamily="82" charset="0"/>
              </a:rPr>
            </a:br>
            <a:r>
              <a:rPr lang="en-IN" dirty="0">
                <a:solidFill>
                  <a:srgbClr val="FF0000"/>
                </a:solidFill>
                <a:latin typeface="Algerian" panose="04020705040A02060702" pitchFamily="82" charset="0"/>
              </a:rPr>
              <a:t>TITLE : Fitness Club</a:t>
            </a:r>
          </a:p>
        </p:txBody>
      </p:sp>
      <p:sp>
        <p:nvSpPr>
          <p:cNvPr id="3" name="Subtitle 2">
            <a:extLst>
              <a:ext uri="{FF2B5EF4-FFF2-40B4-BE49-F238E27FC236}">
                <a16:creationId xmlns:a16="http://schemas.microsoft.com/office/drawing/2014/main" id="{75DBB0B0-8A3D-05BA-2319-42B6C00AE1CC}"/>
              </a:ext>
            </a:extLst>
          </p:cNvPr>
          <p:cNvSpPr>
            <a:spLocks noGrp="1"/>
          </p:cNvSpPr>
          <p:nvPr>
            <p:ph type="subTitle" idx="1"/>
          </p:nvPr>
        </p:nvSpPr>
        <p:spPr>
          <a:xfrm>
            <a:off x="841313" y="2062065"/>
            <a:ext cx="11179005" cy="6692760"/>
          </a:xfrm>
        </p:spPr>
        <p:txBody>
          <a:bodyPr>
            <a:noAutofit/>
          </a:bodyPr>
          <a:lstStyle/>
          <a:p>
            <a:r>
              <a:rPr lang="en-US" sz="1800" u="sng" dirty="0"/>
              <a:t>BACHELOR OF TECHNOLOGY</a:t>
            </a:r>
          </a:p>
          <a:p>
            <a:r>
              <a:rPr lang="en-US" sz="1800" dirty="0"/>
              <a:t>Computer Science And Engineering</a:t>
            </a:r>
          </a:p>
          <a:p>
            <a:r>
              <a:rPr lang="en-US" sz="1800" u="sng" dirty="0"/>
              <a:t>Submitted to</a:t>
            </a:r>
          </a:p>
          <a:p>
            <a:r>
              <a:rPr lang="en-US" sz="1800" dirty="0"/>
              <a:t>Ms. </a:t>
            </a:r>
            <a:r>
              <a:rPr lang="en-US" sz="1800" dirty="0" err="1"/>
              <a:t>Nausheen</a:t>
            </a:r>
            <a:r>
              <a:rPr lang="en-US" sz="1800" dirty="0"/>
              <a:t> Fatima</a:t>
            </a:r>
          </a:p>
          <a:p>
            <a:r>
              <a:rPr lang="en-US" sz="1800" dirty="0"/>
              <a:t>LOVELY PROFESSIONAL UNIVERSITY</a:t>
            </a:r>
          </a:p>
          <a:p>
            <a:r>
              <a:rPr lang="en-US" sz="1800" dirty="0"/>
              <a:t>PHAGWARA,PUNJAB</a:t>
            </a:r>
          </a:p>
          <a:p>
            <a:endParaRPr lang="en-IN" sz="1800" dirty="0"/>
          </a:p>
        </p:txBody>
      </p:sp>
      <p:pic>
        <p:nvPicPr>
          <p:cNvPr id="4" name="Picture 2" descr="LPU Logo Lovely Professional University png image | Previous year question  paper, Question paper, University">
            <a:extLst>
              <a:ext uri="{FF2B5EF4-FFF2-40B4-BE49-F238E27FC236}">
                <a16:creationId xmlns:a16="http://schemas.microsoft.com/office/drawing/2014/main" id="{C03FF412-5AED-3D00-1475-3712DDEB1D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68148" y="4223170"/>
            <a:ext cx="4413378" cy="19536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49867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1351F9-4778-F16C-91A7-09EF791B8B7F}"/>
              </a:ext>
            </a:extLst>
          </p:cNvPr>
          <p:cNvSpPr>
            <a:spLocks noGrp="1"/>
          </p:cNvSpPr>
          <p:nvPr>
            <p:ph type="title"/>
          </p:nvPr>
        </p:nvSpPr>
        <p:spPr>
          <a:xfrm>
            <a:off x="838200" y="365126"/>
            <a:ext cx="10515600" cy="418646"/>
          </a:xfrm>
        </p:spPr>
        <p:txBody>
          <a:bodyPr>
            <a:normAutofit fontScale="90000"/>
          </a:bodyPr>
          <a:lstStyle/>
          <a:p>
            <a:endParaRPr lang="en-IN" dirty="0"/>
          </a:p>
        </p:txBody>
      </p:sp>
      <p:pic>
        <p:nvPicPr>
          <p:cNvPr id="5" name="Content Placeholder 4">
            <a:extLst>
              <a:ext uri="{FF2B5EF4-FFF2-40B4-BE49-F238E27FC236}">
                <a16:creationId xmlns:a16="http://schemas.microsoft.com/office/drawing/2014/main" id="{DB305AD7-51C8-61E0-BBEC-3B9E5FDA735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1299" y="969963"/>
            <a:ext cx="11840546" cy="5748078"/>
          </a:xfrm>
        </p:spPr>
      </p:pic>
    </p:spTree>
    <p:extLst>
      <p:ext uri="{BB962C8B-B14F-4D97-AF65-F5344CB8AC3E}">
        <p14:creationId xmlns:p14="http://schemas.microsoft.com/office/powerpoint/2010/main" val="38157203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329F47-90A1-A060-36D5-1F454C430ABA}"/>
              </a:ext>
            </a:extLst>
          </p:cNvPr>
          <p:cNvSpPr>
            <a:spLocks noGrp="1"/>
          </p:cNvSpPr>
          <p:nvPr>
            <p:ph type="title"/>
          </p:nvPr>
        </p:nvSpPr>
        <p:spPr>
          <a:xfrm>
            <a:off x="838200" y="365125"/>
            <a:ext cx="10515600" cy="633251"/>
          </a:xfrm>
        </p:spPr>
        <p:txBody>
          <a:bodyPr>
            <a:normAutofit/>
          </a:bodyPr>
          <a:lstStyle/>
          <a:p>
            <a:r>
              <a:rPr lang="en-US" sz="2400" dirty="0">
                <a:solidFill>
                  <a:srgbClr val="FF0000"/>
                </a:solidFill>
                <a:latin typeface="Algerian" panose="04020705040A02060702" pitchFamily="82" charset="0"/>
              </a:rPr>
              <a:t>			      TIME TABLE SOURCE CODE</a:t>
            </a:r>
            <a:endParaRPr lang="en-IN" sz="2400" dirty="0">
              <a:solidFill>
                <a:srgbClr val="FF0000"/>
              </a:solidFill>
              <a:latin typeface="Algerian" panose="04020705040A02060702" pitchFamily="82" charset="0"/>
            </a:endParaRPr>
          </a:p>
        </p:txBody>
      </p:sp>
      <p:pic>
        <p:nvPicPr>
          <p:cNvPr id="5" name="Content Placeholder 4">
            <a:extLst>
              <a:ext uri="{FF2B5EF4-FFF2-40B4-BE49-F238E27FC236}">
                <a16:creationId xmlns:a16="http://schemas.microsoft.com/office/drawing/2014/main" id="{4F23A482-714A-73E9-CB6E-B725B72A6CD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9959" y="904874"/>
            <a:ext cx="11681927" cy="5794505"/>
          </a:xfrm>
        </p:spPr>
      </p:pic>
    </p:spTree>
    <p:extLst>
      <p:ext uri="{BB962C8B-B14F-4D97-AF65-F5344CB8AC3E}">
        <p14:creationId xmlns:p14="http://schemas.microsoft.com/office/powerpoint/2010/main" val="37347650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A815F6-4FD3-699B-7B7F-D13E3A27A202}"/>
              </a:ext>
            </a:extLst>
          </p:cNvPr>
          <p:cNvSpPr>
            <a:spLocks noGrp="1"/>
          </p:cNvSpPr>
          <p:nvPr>
            <p:ph type="title"/>
          </p:nvPr>
        </p:nvSpPr>
        <p:spPr>
          <a:xfrm>
            <a:off x="838200" y="365126"/>
            <a:ext cx="10515600" cy="315912"/>
          </a:xfrm>
        </p:spPr>
        <p:txBody>
          <a:bodyPr>
            <a:normAutofit fontScale="90000"/>
          </a:bodyPr>
          <a:lstStyle/>
          <a:p>
            <a:endParaRPr lang="en-IN" dirty="0"/>
          </a:p>
        </p:txBody>
      </p:sp>
      <p:pic>
        <p:nvPicPr>
          <p:cNvPr id="5" name="Content Placeholder 4">
            <a:extLst>
              <a:ext uri="{FF2B5EF4-FFF2-40B4-BE49-F238E27FC236}">
                <a16:creationId xmlns:a16="http://schemas.microsoft.com/office/drawing/2014/main" id="{7BBA3FB0-4B04-1E5D-7C62-459A62F40E5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3306" y="820738"/>
            <a:ext cx="11915192" cy="5859980"/>
          </a:xfrm>
        </p:spPr>
      </p:pic>
    </p:spTree>
    <p:extLst>
      <p:ext uri="{BB962C8B-B14F-4D97-AF65-F5344CB8AC3E}">
        <p14:creationId xmlns:p14="http://schemas.microsoft.com/office/powerpoint/2010/main" val="22175981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526FD5-823A-DD44-2308-B007E2195C84}"/>
              </a:ext>
            </a:extLst>
          </p:cNvPr>
          <p:cNvSpPr>
            <a:spLocks noGrp="1"/>
          </p:cNvSpPr>
          <p:nvPr>
            <p:ph type="title"/>
          </p:nvPr>
        </p:nvSpPr>
        <p:spPr>
          <a:xfrm>
            <a:off x="838200" y="365126"/>
            <a:ext cx="10515600" cy="530614"/>
          </a:xfrm>
        </p:spPr>
        <p:txBody>
          <a:bodyPr>
            <a:normAutofit/>
          </a:bodyPr>
          <a:lstStyle/>
          <a:p>
            <a:r>
              <a:rPr lang="en-US" sz="2400" dirty="0">
                <a:solidFill>
                  <a:srgbClr val="FF0000"/>
                </a:solidFill>
                <a:latin typeface="Algerian" panose="04020705040A02060702" pitchFamily="82" charset="0"/>
              </a:rPr>
              <a:t>			    GALLERY SOURCE CODE</a:t>
            </a:r>
            <a:endParaRPr lang="en-IN" sz="2400" dirty="0">
              <a:solidFill>
                <a:srgbClr val="FF0000"/>
              </a:solidFill>
              <a:latin typeface="Algerian" panose="04020705040A02060702" pitchFamily="82" charset="0"/>
            </a:endParaRPr>
          </a:p>
        </p:txBody>
      </p:sp>
      <p:pic>
        <p:nvPicPr>
          <p:cNvPr id="5" name="Content Placeholder 4">
            <a:extLst>
              <a:ext uri="{FF2B5EF4-FFF2-40B4-BE49-F238E27FC236}">
                <a16:creationId xmlns:a16="http://schemas.microsoft.com/office/drawing/2014/main" id="{B2CE4BDC-4F27-7955-9705-123EFE9FC8A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2637" y="976313"/>
            <a:ext cx="11859208" cy="5751058"/>
          </a:xfrm>
        </p:spPr>
      </p:pic>
    </p:spTree>
    <p:extLst>
      <p:ext uri="{BB962C8B-B14F-4D97-AF65-F5344CB8AC3E}">
        <p14:creationId xmlns:p14="http://schemas.microsoft.com/office/powerpoint/2010/main" val="38242101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AF602-ABB8-1115-AF54-92310F666275}"/>
              </a:ext>
            </a:extLst>
          </p:cNvPr>
          <p:cNvSpPr>
            <a:spLocks noGrp="1"/>
          </p:cNvSpPr>
          <p:nvPr>
            <p:ph type="title"/>
          </p:nvPr>
        </p:nvSpPr>
        <p:spPr>
          <a:xfrm>
            <a:off x="838200" y="365125"/>
            <a:ext cx="10515600" cy="241365"/>
          </a:xfrm>
        </p:spPr>
        <p:txBody>
          <a:bodyPr>
            <a:normAutofit fontScale="90000"/>
          </a:bodyPr>
          <a:lstStyle/>
          <a:p>
            <a:endParaRPr lang="en-IN" dirty="0"/>
          </a:p>
        </p:txBody>
      </p:sp>
      <p:pic>
        <p:nvPicPr>
          <p:cNvPr id="5" name="Content Placeholder 4">
            <a:extLst>
              <a:ext uri="{FF2B5EF4-FFF2-40B4-BE49-F238E27FC236}">
                <a16:creationId xmlns:a16="http://schemas.microsoft.com/office/drawing/2014/main" id="{DF844E33-9F33-CDED-FAB7-FE29F69D3F2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1967" y="802432"/>
            <a:ext cx="11821886" cy="5896947"/>
          </a:xfrm>
        </p:spPr>
      </p:pic>
    </p:spTree>
    <p:extLst>
      <p:ext uri="{BB962C8B-B14F-4D97-AF65-F5344CB8AC3E}">
        <p14:creationId xmlns:p14="http://schemas.microsoft.com/office/powerpoint/2010/main" val="31893326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279913-599F-8E75-E91E-6C1E660D0B74}"/>
              </a:ext>
            </a:extLst>
          </p:cNvPr>
          <p:cNvSpPr>
            <a:spLocks noGrp="1"/>
          </p:cNvSpPr>
          <p:nvPr>
            <p:ph type="title"/>
          </p:nvPr>
        </p:nvSpPr>
        <p:spPr>
          <a:xfrm>
            <a:off x="838200" y="365125"/>
            <a:ext cx="10515600" cy="483961"/>
          </a:xfrm>
        </p:spPr>
        <p:txBody>
          <a:bodyPr>
            <a:normAutofit/>
          </a:bodyPr>
          <a:lstStyle/>
          <a:p>
            <a:r>
              <a:rPr lang="en-US" sz="2400" dirty="0">
                <a:solidFill>
                  <a:srgbClr val="FF0000"/>
                </a:solidFill>
                <a:latin typeface="Algerian" panose="04020705040A02060702" pitchFamily="82" charset="0"/>
              </a:rPr>
              <a:t>			          LOGIN SOURCE CODE</a:t>
            </a:r>
            <a:endParaRPr lang="en-IN" sz="2400" dirty="0">
              <a:solidFill>
                <a:srgbClr val="FF0000"/>
              </a:solidFill>
              <a:latin typeface="Algerian" panose="04020705040A02060702" pitchFamily="82" charset="0"/>
            </a:endParaRPr>
          </a:p>
        </p:txBody>
      </p:sp>
      <p:pic>
        <p:nvPicPr>
          <p:cNvPr id="5" name="Content Placeholder 4">
            <a:extLst>
              <a:ext uri="{FF2B5EF4-FFF2-40B4-BE49-F238E27FC236}">
                <a16:creationId xmlns:a16="http://schemas.microsoft.com/office/drawing/2014/main" id="{B810A1B9-9CE8-5802-D42F-83F0780A4D7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8620" y="933450"/>
            <a:ext cx="11784563" cy="5756599"/>
          </a:xfrm>
        </p:spPr>
      </p:pic>
    </p:spTree>
    <p:extLst>
      <p:ext uri="{BB962C8B-B14F-4D97-AF65-F5344CB8AC3E}">
        <p14:creationId xmlns:p14="http://schemas.microsoft.com/office/powerpoint/2010/main" val="5523244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0094CC-6E9A-CF64-6187-C17E07D92502}"/>
              </a:ext>
            </a:extLst>
          </p:cNvPr>
          <p:cNvSpPr>
            <a:spLocks noGrp="1"/>
          </p:cNvSpPr>
          <p:nvPr>
            <p:ph type="title"/>
          </p:nvPr>
        </p:nvSpPr>
        <p:spPr>
          <a:xfrm>
            <a:off x="838200" y="365126"/>
            <a:ext cx="10515600" cy="101406"/>
          </a:xfrm>
        </p:spPr>
        <p:txBody>
          <a:bodyPr>
            <a:normAutofit fontScale="90000"/>
          </a:bodyPr>
          <a:lstStyle/>
          <a:p>
            <a:endParaRPr lang="en-IN" dirty="0"/>
          </a:p>
        </p:txBody>
      </p:sp>
      <p:pic>
        <p:nvPicPr>
          <p:cNvPr id="5" name="Content Placeholder 4">
            <a:extLst>
              <a:ext uri="{FF2B5EF4-FFF2-40B4-BE49-F238E27FC236}">
                <a16:creationId xmlns:a16="http://schemas.microsoft.com/office/drawing/2014/main" id="{E0BA0C9F-F6E5-D3AD-109C-42B0B4F9085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7951" y="736600"/>
            <a:ext cx="11859208" cy="5953449"/>
          </a:xfrm>
        </p:spPr>
      </p:pic>
    </p:spTree>
    <p:extLst>
      <p:ext uri="{BB962C8B-B14F-4D97-AF65-F5344CB8AC3E}">
        <p14:creationId xmlns:p14="http://schemas.microsoft.com/office/powerpoint/2010/main" val="9679720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60A54C-E0AD-953D-C49F-1CCDB99FB6D5}"/>
              </a:ext>
            </a:extLst>
          </p:cNvPr>
          <p:cNvSpPr>
            <a:spLocks noGrp="1"/>
          </p:cNvSpPr>
          <p:nvPr>
            <p:ph type="title"/>
          </p:nvPr>
        </p:nvSpPr>
        <p:spPr>
          <a:xfrm>
            <a:off x="838200" y="365126"/>
            <a:ext cx="10515600" cy="315912"/>
          </a:xfrm>
        </p:spPr>
        <p:txBody>
          <a:bodyPr>
            <a:normAutofit fontScale="90000"/>
          </a:bodyPr>
          <a:lstStyle/>
          <a:p>
            <a:endParaRPr lang="en-IN" dirty="0"/>
          </a:p>
        </p:txBody>
      </p:sp>
      <p:pic>
        <p:nvPicPr>
          <p:cNvPr id="5" name="Content Placeholder 4">
            <a:extLst>
              <a:ext uri="{FF2B5EF4-FFF2-40B4-BE49-F238E27FC236}">
                <a16:creationId xmlns:a16="http://schemas.microsoft.com/office/drawing/2014/main" id="{C5EDC6A8-DF7E-A1E1-5B7D-3BFBFDF0A43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6612" y="885825"/>
            <a:ext cx="11840547" cy="5869538"/>
          </a:xfrm>
        </p:spPr>
      </p:pic>
    </p:spTree>
    <p:extLst>
      <p:ext uri="{BB962C8B-B14F-4D97-AF65-F5344CB8AC3E}">
        <p14:creationId xmlns:p14="http://schemas.microsoft.com/office/powerpoint/2010/main" val="9719525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EAC98B-F76F-94A1-1E2F-266A9F3F0401}"/>
              </a:ext>
            </a:extLst>
          </p:cNvPr>
          <p:cNvSpPr>
            <a:spLocks noGrp="1"/>
          </p:cNvSpPr>
          <p:nvPr>
            <p:ph type="title"/>
          </p:nvPr>
        </p:nvSpPr>
        <p:spPr>
          <a:xfrm>
            <a:off x="838200" y="365125"/>
            <a:ext cx="10515600" cy="241365"/>
          </a:xfrm>
        </p:spPr>
        <p:txBody>
          <a:bodyPr>
            <a:normAutofit fontScale="90000"/>
          </a:bodyPr>
          <a:lstStyle/>
          <a:p>
            <a:endParaRPr lang="en-IN" dirty="0"/>
          </a:p>
        </p:txBody>
      </p:sp>
      <p:pic>
        <p:nvPicPr>
          <p:cNvPr id="5" name="Content Placeholder 4">
            <a:extLst>
              <a:ext uri="{FF2B5EF4-FFF2-40B4-BE49-F238E27FC236}">
                <a16:creationId xmlns:a16="http://schemas.microsoft.com/office/drawing/2014/main" id="{B6E66AB8-49E2-E902-84F8-B3B1E41F3A6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1968" y="914400"/>
            <a:ext cx="11933852" cy="5803641"/>
          </a:xfrm>
        </p:spPr>
      </p:pic>
    </p:spTree>
    <p:extLst>
      <p:ext uri="{BB962C8B-B14F-4D97-AF65-F5344CB8AC3E}">
        <p14:creationId xmlns:p14="http://schemas.microsoft.com/office/powerpoint/2010/main" val="4617409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FF60E4-DDE9-0FF0-6A6A-BEC2B1C3D145}"/>
              </a:ext>
            </a:extLst>
          </p:cNvPr>
          <p:cNvSpPr>
            <a:spLocks noGrp="1"/>
          </p:cNvSpPr>
          <p:nvPr>
            <p:ph type="title"/>
          </p:nvPr>
        </p:nvSpPr>
        <p:spPr>
          <a:xfrm>
            <a:off x="838200" y="111967"/>
            <a:ext cx="10515600" cy="307911"/>
          </a:xfrm>
        </p:spPr>
        <p:txBody>
          <a:bodyPr>
            <a:noAutofit/>
          </a:bodyPr>
          <a:lstStyle/>
          <a:p>
            <a:r>
              <a:rPr lang="en-US" sz="2000" dirty="0">
                <a:solidFill>
                  <a:srgbClr val="FF0000"/>
                </a:solidFill>
                <a:latin typeface="Algerian" panose="04020705040A02060702" pitchFamily="82" charset="0"/>
              </a:rPr>
              <a:t>			    MAIN PAGE SOURCE CODE</a:t>
            </a:r>
            <a:endParaRPr lang="en-IN" sz="2000" dirty="0">
              <a:solidFill>
                <a:srgbClr val="FF0000"/>
              </a:solidFill>
              <a:latin typeface="Algerian" panose="04020705040A02060702" pitchFamily="82" charset="0"/>
            </a:endParaRPr>
          </a:p>
        </p:txBody>
      </p:sp>
      <p:sp>
        <p:nvSpPr>
          <p:cNvPr id="3" name="Content Placeholder 2">
            <a:extLst>
              <a:ext uri="{FF2B5EF4-FFF2-40B4-BE49-F238E27FC236}">
                <a16:creationId xmlns:a16="http://schemas.microsoft.com/office/drawing/2014/main" id="{821F0113-8735-4A9A-D287-33523852DB25}"/>
              </a:ext>
            </a:extLst>
          </p:cNvPr>
          <p:cNvSpPr>
            <a:spLocks noGrp="1"/>
          </p:cNvSpPr>
          <p:nvPr>
            <p:ph idx="1"/>
          </p:nvPr>
        </p:nvSpPr>
        <p:spPr>
          <a:xfrm>
            <a:off x="167951" y="419878"/>
            <a:ext cx="11905861" cy="6280436"/>
          </a:xfrm>
        </p:spPr>
        <p:txBody>
          <a:bodyPr>
            <a:normAutofit fontScale="25000" lnSpcReduction="20000"/>
          </a:bodyPr>
          <a:lstStyle/>
          <a:p>
            <a:r>
              <a:rPr lang="en-IN" dirty="0"/>
              <a:t>&lt;html&gt;</a:t>
            </a:r>
          </a:p>
          <a:p>
            <a:r>
              <a:rPr lang="en-IN" dirty="0"/>
              <a:t>&lt;head&gt;</a:t>
            </a:r>
          </a:p>
          <a:p>
            <a:r>
              <a:rPr lang="en-IN" dirty="0"/>
              <a:t>     &lt;</a:t>
            </a:r>
            <a:r>
              <a:rPr lang="en-IN" dirty="0" err="1"/>
              <a:t>titlte</a:t>
            </a:r>
            <a:r>
              <a:rPr lang="en-IN" dirty="0"/>
              <a:t>&gt;Fitness Club&lt;/title&gt;</a:t>
            </a:r>
          </a:p>
          <a:p>
            <a:r>
              <a:rPr lang="en-IN" dirty="0"/>
              <a:t>	&lt;link </a:t>
            </a:r>
            <a:r>
              <a:rPr lang="en-IN" dirty="0" err="1"/>
              <a:t>rel</a:t>
            </a:r>
            <a:r>
              <a:rPr lang="en-IN" dirty="0"/>
              <a:t>="stylesheet" type="text/</a:t>
            </a:r>
            <a:r>
              <a:rPr lang="en-IN" dirty="0" err="1"/>
              <a:t>css</a:t>
            </a:r>
            <a:r>
              <a:rPr lang="en-IN" dirty="0"/>
              <a:t>" </a:t>
            </a:r>
            <a:r>
              <a:rPr lang="en-IN" dirty="0" err="1"/>
              <a:t>href</a:t>
            </a:r>
            <a:r>
              <a:rPr lang="en-IN" dirty="0"/>
              <a:t>="style.css"&gt;</a:t>
            </a:r>
          </a:p>
          <a:p>
            <a:r>
              <a:rPr lang="en-IN" dirty="0"/>
              <a:t>&lt;style&gt;</a:t>
            </a:r>
          </a:p>
          <a:p>
            <a:r>
              <a:rPr lang="en-IN" dirty="0"/>
              <a:t>body{</a:t>
            </a:r>
          </a:p>
          <a:p>
            <a:r>
              <a:rPr lang="en-IN" dirty="0"/>
              <a:t>     font-</a:t>
            </a:r>
            <a:r>
              <a:rPr lang="en-IN" dirty="0" err="1"/>
              <a:t>famly</a:t>
            </a:r>
            <a:r>
              <a:rPr lang="en-IN" dirty="0"/>
              <a:t>: 'PT </a:t>
            </a:r>
            <a:r>
              <a:rPr lang="en-IN" dirty="0" err="1"/>
              <a:t>sans',sans</a:t>
            </a:r>
            <a:r>
              <a:rPr lang="en-IN" dirty="0"/>
              <a:t>-serif;</a:t>
            </a:r>
          </a:p>
          <a:p>
            <a:r>
              <a:rPr lang="en-IN" dirty="0"/>
              <a:t>     background-</a:t>
            </a:r>
            <a:r>
              <a:rPr lang="en-IN" dirty="0" err="1"/>
              <a:t>color</a:t>
            </a:r>
            <a:r>
              <a:rPr lang="en-IN" dirty="0"/>
              <a:t>:#252529;</a:t>
            </a:r>
          </a:p>
          <a:p>
            <a:r>
              <a:rPr lang="en-IN" dirty="0"/>
              <a:t>     margin:0;</a:t>
            </a:r>
          </a:p>
          <a:p>
            <a:r>
              <a:rPr lang="en-IN" dirty="0"/>
              <a:t>     </a:t>
            </a:r>
            <a:r>
              <a:rPr lang="en-IN" dirty="0" err="1"/>
              <a:t>color</a:t>
            </a:r>
            <a:r>
              <a:rPr lang="en-IN" dirty="0"/>
              <a:t>:#</a:t>
            </a:r>
            <a:r>
              <a:rPr lang="en-IN" dirty="0" err="1"/>
              <a:t>fff</a:t>
            </a:r>
            <a:r>
              <a:rPr lang="en-IN" dirty="0"/>
              <a:t>;</a:t>
            </a:r>
          </a:p>
          <a:p>
            <a:r>
              <a:rPr lang="en-IN" dirty="0"/>
              <a:t>     line-height:1.6;</a:t>
            </a:r>
          </a:p>
          <a:p>
            <a:r>
              <a:rPr lang="en-IN" dirty="0"/>
              <a:t>}</a:t>
            </a:r>
          </a:p>
          <a:p>
            <a:r>
              <a:rPr lang="en-IN" dirty="0"/>
              <a:t>a{</a:t>
            </a:r>
          </a:p>
          <a:p>
            <a:r>
              <a:rPr lang="en-IN" dirty="0"/>
              <a:t>   </a:t>
            </a:r>
            <a:r>
              <a:rPr lang="en-IN" dirty="0" err="1"/>
              <a:t>text-decoration:none</a:t>
            </a:r>
            <a:r>
              <a:rPr lang="en-IN" dirty="0"/>
              <a:t>;</a:t>
            </a:r>
          </a:p>
          <a:p>
            <a:r>
              <a:rPr lang="en-IN" dirty="0"/>
              <a:t>   </a:t>
            </a:r>
            <a:r>
              <a:rPr lang="en-IN" dirty="0" err="1"/>
              <a:t>color</a:t>
            </a:r>
            <a:r>
              <a:rPr lang="en-IN" dirty="0"/>
              <a:t>:#ccc;</a:t>
            </a:r>
          </a:p>
          <a:p>
            <a:r>
              <a:rPr lang="en-IN" dirty="0"/>
              <a:t>}</a:t>
            </a:r>
          </a:p>
          <a:p>
            <a:r>
              <a:rPr lang="en-IN" dirty="0"/>
              <a:t>#showcase{</a:t>
            </a:r>
          </a:p>
          <a:p>
            <a:r>
              <a:rPr lang="en-IN" dirty="0"/>
              <a:t>	  margin: 0;</a:t>
            </a:r>
          </a:p>
          <a:p>
            <a:r>
              <a:rPr lang="en-IN" dirty="0"/>
              <a:t>	  padding: 0;</a:t>
            </a:r>
          </a:p>
          <a:p>
            <a:r>
              <a:rPr lang="en-IN" dirty="0"/>
              <a:t>	  background: </a:t>
            </a:r>
            <a:r>
              <a:rPr lang="en-IN" dirty="0" err="1"/>
              <a:t>url</a:t>
            </a:r>
            <a:r>
              <a:rPr lang="en-IN" dirty="0"/>
              <a:t>('fitness-desktop-nexus-wallpaper-preview.jpg') no-repeat </a:t>
            </a:r>
            <a:r>
              <a:rPr lang="en-IN" dirty="0" err="1"/>
              <a:t>center</a:t>
            </a:r>
            <a:r>
              <a:rPr lang="en-IN" dirty="0"/>
              <a:t>/cover;</a:t>
            </a:r>
          </a:p>
          <a:p>
            <a:r>
              <a:rPr lang="en-IN" dirty="0"/>
              <a:t>	  width: 100%;</a:t>
            </a:r>
          </a:p>
          <a:p>
            <a:r>
              <a:rPr lang="en-IN" dirty="0"/>
              <a:t>	  height: 100vh;</a:t>
            </a:r>
          </a:p>
          <a:p>
            <a:r>
              <a:rPr lang="en-IN" dirty="0"/>
              <a:t>	  position: relative;</a:t>
            </a:r>
          </a:p>
          <a:p>
            <a:r>
              <a:rPr lang="en-IN" dirty="0"/>
              <a:t>	  overflow-y: hidden; </a:t>
            </a:r>
          </a:p>
          <a:p>
            <a:r>
              <a:rPr lang="en-IN" dirty="0"/>
              <a:t>}</a:t>
            </a:r>
          </a:p>
          <a:p>
            <a:r>
              <a:rPr lang="en-IN" dirty="0"/>
              <a:t>#showcase .container{</a:t>
            </a:r>
          </a:p>
          <a:p>
            <a:r>
              <a:rPr lang="en-IN" dirty="0"/>
              <a:t>	 margin-top:25vh;</a:t>
            </a:r>
          </a:p>
          <a:p>
            <a:r>
              <a:rPr lang="en-IN" dirty="0"/>
              <a:t>}</a:t>
            </a:r>
          </a:p>
          <a:p>
            <a:r>
              <a:rPr lang="en-IN" dirty="0"/>
              <a:t>#showcase h1{</a:t>
            </a:r>
          </a:p>
          <a:p>
            <a:r>
              <a:rPr lang="en-IN" dirty="0"/>
              <a:t>	  font-size:4rem; /root elements font size/</a:t>
            </a:r>
          </a:p>
          <a:p>
            <a:r>
              <a:rPr lang="en-IN" dirty="0"/>
              <a:t>	  margin-bottom:0;</a:t>
            </a:r>
          </a:p>
          <a:p>
            <a:r>
              <a:rPr lang="en-IN" dirty="0"/>
              <a:t>}</a:t>
            </a:r>
          </a:p>
        </p:txBody>
      </p:sp>
    </p:spTree>
    <p:extLst>
      <p:ext uri="{BB962C8B-B14F-4D97-AF65-F5344CB8AC3E}">
        <p14:creationId xmlns:p14="http://schemas.microsoft.com/office/powerpoint/2010/main" val="33483169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16189-555D-EE04-E15B-1C9F677DE3B8}"/>
              </a:ext>
            </a:extLst>
          </p:cNvPr>
          <p:cNvSpPr>
            <a:spLocks noGrp="1"/>
          </p:cNvSpPr>
          <p:nvPr>
            <p:ph type="title"/>
          </p:nvPr>
        </p:nvSpPr>
        <p:spPr>
          <a:xfrm>
            <a:off x="912845" y="177281"/>
            <a:ext cx="10515600" cy="1522737"/>
          </a:xfrm>
        </p:spPr>
        <p:txBody>
          <a:bodyPr>
            <a:normAutofit/>
          </a:bodyPr>
          <a:lstStyle/>
          <a:p>
            <a:r>
              <a:rPr lang="en-US" sz="2000" dirty="0">
                <a:solidFill>
                  <a:srgbClr val="FF0000"/>
                </a:solidFill>
              </a:rPr>
              <a:t>SUBMITTED BY:  </a:t>
            </a:r>
            <a:r>
              <a:rPr lang="en-US" sz="2000" dirty="0"/>
              <a:t>G.CHENNAKESHAVA REDDY   </a:t>
            </a:r>
            <a:r>
              <a:rPr lang="en-US" sz="2000" dirty="0">
                <a:solidFill>
                  <a:srgbClr val="FF0000"/>
                </a:solidFill>
              </a:rPr>
              <a:t>REG NO:</a:t>
            </a:r>
            <a:r>
              <a:rPr lang="en-US" sz="2000" dirty="0"/>
              <a:t>12205373       </a:t>
            </a:r>
            <a:r>
              <a:rPr lang="en-US" sz="2000" dirty="0">
                <a:solidFill>
                  <a:srgbClr val="FF0000"/>
                </a:solidFill>
              </a:rPr>
              <a:t>ROLL NO:  </a:t>
            </a:r>
            <a:r>
              <a:rPr lang="en-US" sz="2000" dirty="0"/>
              <a:t>51</a:t>
            </a:r>
            <a:br>
              <a:rPr lang="en-US" sz="2000" dirty="0"/>
            </a:br>
            <a:r>
              <a:rPr lang="en-US" sz="2000" dirty="0">
                <a:solidFill>
                  <a:srgbClr val="FF0000"/>
                </a:solidFill>
              </a:rPr>
              <a:t>SUBMITTED BY:  </a:t>
            </a:r>
            <a:r>
              <a:rPr lang="en-US" sz="2000" dirty="0"/>
              <a:t>B.GNANESWAR REDDY           </a:t>
            </a:r>
            <a:r>
              <a:rPr lang="en-US" sz="2000" dirty="0">
                <a:solidFill>
                  <a:srgbClr val="FF0000"/>
                </a:solidFill>
              </a:rPr>
              <a:t>REG NO:</a:t>
            </a:r>
            <a:r>
              <a:rPr lang="en-US" sz="2000" dirty="0"/>
              <a:t>12200658       </a:t>
            </a:r>
            <a:r>
              <a:rPr lang="en-US" sz="2000" dirty="0">
                <a:solidFill>
                  <a:srgbClr val="FF0000"/>
                </a:solidFill>
              </a:rPr>
              <a:t>ROLL NO:  </a:t>
            </a:r>
            <a:r>
              <a:rPr lang="en-US" sz="2000" dirty="0"/>
              <a:t>19</a:t>
            </a:r>
            <a:br>
              <a:rPr lang="en-US" sz="2000" dirty="0"/>
            </a:br>
            <a:r>
              <a:rPr lang="en-US" sz="2000" dirty="0">
                <a:solidFill>
                  <a:srgbClr val="FF0000"/>
                </a:solidFill>
              </a:rPr>
              <a:t>SUBMITTED BY:</a:t>
            </a:r>
            <a:r>
              <a:rPr lang="en-US" sz="2000" dirty="0"/>
              <a:t>  K.VIKASH                                   </a:t>
            </a:r>
            <a:r>
              <a:rPr lang="en-US" sz="2000" dirty="0">
                <a:solidFill>
                  <a:srgbClr val="FF0000"/>
                </a:solidFill>
              </a:rPr>
              <a:t>REG NO:</a:t>
            </a:r>
            <a:r>
              <a:rPr lang="en-US" sz="2000" dirty="0"/>
              <a:t>12206981       </a:t>
            </a:r>
            <a:r>
              <a:rPr lang="en-US" sz="2000" dirty="0">
                <a:solidFill>
                  <a:srgbClr val="FF0000"/>
                </a:solidFill>
              </a:rPr>
              <a:t>ROLL NO:  </a:t>
            </a:r>
            <a:r>
              <a:rPr lang="en-US" sz="2000" dirty="0"/>
              <a:t>56</a:t>
            </a:r>
            <a:endParaRPr lang="en-IN" sz="2000" dirty="0"/>
          </a:p>
        </p:txBody>
      </p:sp>
      <p:sp>
        <p:nvSpPr>
          <p:cNvPr id="3" name="Content Placeholder 2">
            <a:extLst>
              <a:ext uri="{FF2B5EF4-FFF2-40B4-BE49-F238E27FC236}">
                <a16:creationId xmlns:a16="http://schemas.microsoft.com/office/drawing/2014/main" id="{470AED64-2A44-F6AB-89C1-10E7B609813E}"/>
              </a:ext>
            </a:extLst>
          </p:cNvPr>
          <p:cNvSpPr>
            <a:spLocks noGrp="1"/>
          </p:cNvSpPr>
          <p:nvPr>
            <p:ph idx="1"/>
          </p:nvPr>
        </p:nvSpPr>
        <p:spPr/>
        <p:txBody>
          <a:bodyPr>
            <a:normAutofit lnSpcReduction="10000"/>
          </a:bodyPr>
          <a:lstStyle/>
          <a:p>
            <a:r>
              <a:rPr lang="en-US" dirty="0"/>
              <a:t>   			</a:t>
            </a:r>
            <a:r>
              <a:rPr lang="en-US" dirty="0">
                <a:solidFill>
                  <a:srgbClr val="FF0000"/>
                </a:solidFill>
                <a:latin typeface="Algerian" panose="04020705040A02060702" pitchFamily="82" charset="0"/>
              </a:rPr>
              <a:t>ACKNOWLEDGMENT</a:t>
            </a:r>
          </a:p>
          <a:p>
            <a:pPr marL="0" indent="0">
              <a:buNone/>
            </a:pPr>
            <a:r>
              <a:rPr lang="en-US" dirty="0">
                <a:latin typeface="Algerian" panose="04020705040A02060702" pitchFamily="82" charset="0"/>
              </a:rPr>
              <a:t>No doubt this project is only possible because of my</a:t>
            </a:r>
          </a:p>
          <a:p>
            <a:pPr marL="0" indent="0">
              <a:buNone/>
            </a:pPr>
            <a:r>
              <a:rPr lang="en-US" dirty="0">
                <a:latin typeface="Algerian" panose="04020705040A02060702" pitchFamily="82" charset="0"/>
              </a:rPr>
              <a:t>mentor and my Prof. Dr. </a:t>
            </a:r>
            <a:r>
              <a:rPr lang="en-US" dirty="0" err="1">
                <a:latin typeface="Algerian" panose="04020705040A02060702" pitchFamily="82" charset="0"/>
              </a:rPr>
              <a:t>Makul</a:t>
            </a:r>
            <a:r>
              <a:rPr lang="en-US" dirty="0">
                <a:latin typeface="Algerian" panose="04020705040A02060702" pitchFamily="82" charset="0"/>
              </a:rPr>
              <a:t> Mahajan sir and</a:t>
            </a:r>
          </a:p>
          <a:p>
            <a:pPr marL="0" indent="0">
              <a:buNone/>
            </a:pPr>
            <a:r>
              <a:rPr lang="en-US" dirty="0">
                <a:latin typeface="Algerian" panose="04020705040A02060702" pitchFamily="82" charset="0"/>
              </a:rPr>
              <a:t>We would like to thanks him from depth of our </a:t>
            </a:r>
          </a:p>
          <a:p>
            <a:pPr marL="0" indent="0">
              <a:buNone/>
            </a:pPr>
            <a:r>
              <a:rPr lang="en-US" dirty="0" err="1">
                <a:latin typeface="Algerian" panose="04020705040A02060702" pitchFamily="82" charset="0"/>
              </a:rPr>
              <a:t>heartfor</a:t>
            </a:r>
            <a:r>
              <a:rPr lang="en-US" dirty="0">
                <a:latin typeface="Algerian" panose="04020705040A02060702" pitchFamily="82" charset="0"/>
              </a:rPr>
              <a:t> giving us knowledge of Python and for also</a:t>
            </a:r>
          </a:p>
          <a:p>
            <a:pPr marL="0" indent="0">
              <a:buNone/>
            </a:pPr>
            <a:r>
              <a:rPr lang="en-US" dirty="0">
                <a:latin typeface="Algerian" panose="04020705040A02060702" pitchFamily="82" charset="0"/>
              </a:rPr>
              <a:t>giving me so many advices and various more inputs</a:t>
            </a:r>
          </a:p>
          <a:p>
            <a:pPr marL="0" indent="0">
              <a:buNone/>
            </a:pPr>
            <a:r>
              <a:rPr lang="en-US" dirty="0">
                <a:latin typeface="Algerian" panose="04020705040A02060702" pitchFamily="82" charset="0"/>
              </a:rPr>
              <a:t>in this project. And also We want to say thanks to</a:t>
            </a:r>
          </a:p>
          <a:p>
            <a:pPr marL="0" indent="0">
              <a:buNone/>
            </a:pPr>
            <a:r>
              <a:rPr lang="en-US" dirty="0">
                <a:latin typeface="Algerian" panose="04020705040A02060702" pitchFamily="82" charset="0"/>
              </a:rPr>
              <a:t>my all friends and family who gave me so many</a:t>
            </a:r>
          </a:p>
          <a:p>
            <a:pPr marL="0" indent="0">
              <a:buNone/>
            </a:pPr>
            <a:r>
              <a:rPr lang="en-US" dirty="0">
                <a:latin typeface="Algerian" panose="04020705040A02060702" pitchFamily="82" charset="0"/>
              </a:rPr>
              <a:t>wonderful feedbacks in this project.</a:t>
            </a:r>
            <a:endParaRPr lang="en-IN" dirty="0">
              <a:latin typeface="Algerian" panose="04020705040A02060702" pitchFamily="82" charset="0"/>
            </a:endParaRPr>
          </a:p>
        </p:txBody>
      </p:sp>
    </p:spTree>
    <p:extLst>
      <p:ext uri="{BB962C8B-B14F-4D97-AF65-F5344CB8AC3E}">
        <p14:creationId xmlns:p14="http://schemas.microsoft.com/office/powerpoint/2010/main" val="12285941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D7E0EC-8E34-1B9F-1861-401EA057ECD9}"/>
              </a:ext>
            </a:extLst>
          </p:cNvPr>
          <p:cNvSpPr>
            <a:spLocks noGrp="1"/>
          </p:cNvSpPr>
          <p:nvPr>
            <p:ph type="title"/>
          </p:nvPr>
        </p:nvSpPr>
        <p:spPr/>
        <p:txBody>
          <a:bodyPr/>
          <a:lstStyle/>
          <a:p>
            <a:endParaRPr lang="en-IN" dirty="0"/>
          </a:p>
        </p:txBody>
      </p:sp>
      <p:sp>
        <p:nvSpPr>
          <p:cNvPr id="3" name="Content Placeholder 2">
            <a:extLst>
              <a:ext uri="{FF2B5EF4-FFF2-40B4-BE49-F238E27FC236}">
                <a16:creationId xmlns:a16="http://schemas.microsoft.com/office/drawing/2014/main" id="{B249A65C-8D00-B744-4359-520891E18C33}"/>
              </a:ext>
            </a:extLst>
          </p:cNvPr>
          <p:cNvSpPr>
            <a:spLocks noGrp="1"/>
          </p:cNvSpPr>
          <p:nvPr>
            <p:ph idx="1"/>
          </p:nvPr>
        </p:nvSpPr>
        <p:spPr/>
        <p:txBody>
          <a:bodyPr>
            <a:normAutofit fontScale="55000" lnSpcReduction="20000"/>
          </a:bodyPr>
          <a:lstStyle/>
          <a:p>
            <a:r>
              <a:rPr lang="en-IN" dirty="0"/>
              <a:t>}</a:t>
            </a:r>
          </a:p>
          <a:p>
            <a:r>
              <a:rPr lang="en-IN" dirty="0"/>
              <a:t>#showcase h2{</a:t>
            </a:r>
          </a:p>
          <a:p>
            <a:r>
              <a:rPr lang="en-IN" dirty="0"/>
              <a:t> 	  font-size:2rem;</a:t>
            </a:r>
          </a:p>
          <a:p>
            <a:r>
              <a:rPr lang="en-IN" dirty="0"/>
              <a:t>}</a:t>
            </a:r>
          </a:p>
          <a:p>
            <a:r>
              <a:rPr lang="en-IN" dirty="0"/>
              <a:t>nav{</a:t>
            </a:r>
          </a:p>
          <a:p>
            <a:r>
              <a:rPr lang="en-IN" dirty="0"/>
              <a:t>    height:40px;</a:t>
            </a:r>
          </a:p>
          <a:p>
            <a:r>
              <a:rPr lang="en-IN" dirty="0"/>
              <a:t>    width:100%;</a:t>
            </a:r>
          </a:p>
          <a:p>
            <a:r>
              <a:rPr lang="en-IN" dirty="0"/>
              <a:t>    </a:t>
            </a:r>
            <a:r>
              <a:rPr lang="en-IN" dirty="0" err="1"/>
              <a:t>backkground-color</a:t>
            </a:r>
            <a:r>
              <a:rPr lang="en-IN" dirty="0"/>
              <a:t>: #333;</a:t>
            </a:r>
          </a:p>
          <a:p>
            <a:r>
              <a:rPr lang="en-IN" dirty="0"/>
              <a:t>    </a:t>
            </a:r>
            <a:r>
              <a:rPr lang="en-IN" dirty="0" err="1"/>
              <a:t>color</a:t>
            </a:r>
            <a:r>
              <a:rPr lang="en-IN" dirty="0"/>
              <a:t>: </a:t>
            </a:r>
            <a:r>
              <a:rPr lang="en-IN" dirty="0" err="1"/>
              <a:t>rgb</a:t>
            </a:r>
            <a:r>
              <a:rPr lang="en-IN" dirty="0"/>
              <a:t>(51,34,34);</a:t>
            </a:r>
          </a:p>
          <a:p>
            <a:r>
              <a:rPr lang="en-IN" dirty="0"/>
              <a:t>    </a:t>
            </a:r>
            <a:r>
              <a:rPr lang="en-IN" dirty="0" err="1"/>
              <a:t>position:fixed</a:t>
            </a:r>
            <a:r>
              <a:rPr lang="en-IN" dirty="0"/>
              <a:t>;</a:t>
            </a:r>
          </a:p>
          <a:p>
            <a:r>
              <a:rPr lang="en-IN" dirty="0"/>
              <a:t>}</a:t>
            </a:r>
          </a:p>
          <a:p>
            <a:r>
              <a:rPr lang="en-IN" dirty="0"/>
              <a:t>nav </a:t>
            </a:r>
            <a:r>
              <a:rPr lang="en-IN" dirty="0" err="1"/>
              <a:t>ul</a:t>
            </a:r>
            <a:r>
              <a:rPr lang="en-IN" dirty="0"/>
              <a:t>{</a:t>
            </a:r>
          </a:p>
          <a:p>
            <a:r>
              <a:rPr lang="en-IN" dirty="0"/>
              <a:t>	margin:0;</a:t>
            </a:r>
          </a:p>
          <a:p>
            <a:r>
              <a:rPr lang="en-IN" dirty="0"/>
              <a:t>	padding:0;</a:t>
            </a:r>
          </a:p>
          <a:p>
            <a:endParaRPr lang="en-IN" dirty="0"/>
          </a:p>
        </p:txBody>
      </p:sp>
    </p:spTree>
    <p:extLst>
      <p:ext uri="{BB962C8B-B14F-4D97-AF65-F5344CB8AC3E}">
        <p14:creationId xmlns:p14="http://schemas.microsoft.com/office/powerpoint/2010/main" val="22433557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D2E2FA-0222-ED9D-5222-E1C19DF80F81}"/>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EE2A8A4C-5944-9423-2C59-EA12565B6F8B}"/>
              </a:ext>
            </a:extLst>
          </p:cNvPr>
          <p:cNvSpPr>
            <a:spLocks noGrp="1"/>
          </p:cNvSpPr>
          <p:nvPr>
            <p:ph idx="1"/>
          </p:nvPr>
        </p:nvSpPr>
        <p:spPr/>
        <p:txBody>
          <a:bodyPr>
            <a:normAutofit fontScale="25000" lnSpcReduction="20000"/>
          </a:bodyPr>
          <a:lstStyle/>
          <a:p>
            <a:r>
              <a:rPr lang="en-IN" dirty="0"/>
              <a:t>nav li{</a:t>
            </a:r>
          </a:p>
          <a:p>
            <a:r>
              <a:rPr lang="en-IN" dirty="0"/>
              <a:t>	</a:t>
            </a:r>
            <a:r>
              <a:rPr lang="en-IN" dirty="0" err="1"/>
              <a:t>display:inline</a:t>
            </a:r>
            <a:r>
              <a:rPr lang="en-IN" dirty="0"/>
              <a:t>;</a:t>
            </a:r>
          </a:p>
          <a:p>
            <a:r>
              <a:rPr lang="en-IN" dirty="0"/>
              <a:t>	</a:t>
            </a:r>
            <a:r>
              <a:rPr lang="en-IN" dirty="0" err="1"/>
              <a:t>float:left</a:t>
            </a:r>
            <a:r>
              <a:rPr lang="en-IN" dirty="0"/>
              <a:t>;</a:t>
            </a:r>
          </a:p>
          <a:p>
            <a:r>
              <a:rPr lang="en-IN" dirty="0"/>
              <a:t>}</a:t>
            </a:r>
          </a:p>
          <a:p>
            <a:r>
              <a:rPr lang="en-IN" dirty="0"/>
              <a:t>nav a{</a:t>
            </a:r>
          </a:p>
          <a:p>
            <a:r>
              <a:rPr lang="en-IN" dirty="0"/>
              <a:t>	display: inline-block;</a:t>
            </a:r>
          </a:p>
          <a:p>
            <a:r>
              <a:rPr lang="en-IN" dirty="0"/>
              <a:t>	width:100px;</a:t>
            </a:r>
          </a:p>
          <a:p>
            <a:r>
              <a:rPr lang="en-IN" dirty="0"/>
              <a:t>	</a:t>
            </a:r>
            <a:r>
              <a:rPr lang="en-IN" dirty="0" err="1"/>
              <a:t>text-align:center</a:t>
            </a:r>
            <a:r>
              <a:rPr lang="en-IN" dirty="0"/>
              <a:t>;</a:t>
            </a:r>
          </a:p>
          <a:p>
            <a:r>
              <a:rPr lang="en-IN" dirty="0"/>
              <a:t>	</a:t>
            </a:r>
            <a:r>
              <a:rPr lang="en-IN" dirty="0" err="1"/>
              <a:t>text-decoration:none</a:t>
            </a:r>
            <a:r>
              <a:rPr lang="en-IN" dirty="0"/>
              <a:t>;</a:t>
            </a:r>
          </a:p>
          <a:p>
            <a:r>
              <a:rPr lang="en-IN" dirty="0"/>
              <a:t>	padding: 10px 0; /top bottom/ left right/</a:t>
            </a:r>
          </a:p>
          <a:p>
            <a:r>
              <a:rPr lang="en-IN" dirty="0"/>
              <a:t>	</a:t>
            </a:r>
            <a:r>
              <a:rPr lang="en-IN" dirty="0" err="1"/>
              <a:t>color</a:t>
            </a:r>
            <a:r>
              <a:rPr lang="en-IN" dirty="0"/>
              <a:t>: #eee;</a:t>
            </a:r>
          </a:p>
          <a:p>
            <a:r>
              <a:rPr lang="en-IN" dirty="0"/>
              <a:t>}</a:t>
            </a:r>
          </a:p>
          <a:p>
            <a:r>
              <a:rPr lang="en-IN" dirty="0"/>
              <a:t>nav </a:t>
            </a:r>
            <a:r>
              <a:rPr lang="en-IN" dirty="0" err="1"/>
              <a:t>li:hover</a:t>
            </a:r>
            <a:r>
              <a:rPr lang="en-IN" dirty="0"/>
              <a:t>{</a:t>
            </a:r>
          </a:p>
          <a:p>
            <a:r>
              <a:rPr lang="en-IN" dirty="0"/>
              <a:t>	background-</a:t>
            </a:r>
            <a:r>
              <a:rPr lang="en-IN" dirty="0" err="1"/>
              <a:t>color</a:t>
            </a:r>
            <a:r>
              <a:rPr lang="en-IN" dirty="0"/>
              <a:t>: #444;</a:t>
            </a:r>
          </a:p>
          <a:p>
            <a:r>
              <a:rPr lang="en-IN" dirty="0"/>
              <a:t>}</a:t>
            </a:r>
          </a:p>
          <a:p>
            <a:r>
              <a:rPr lang="en-IN" dirty="0"/>
              <a:t>.container{</a:t>
            </a:r>
          </a:p>
          <a:p>
            <a:r>
              <a:rPr lang="en-IN" dirty="0"/>
              <a:t>	max-width:1180px;</a:t>
            </a:r>
          </a:p>
          <a:p>
            <a:r>
              <a:rPr lang="en-IN" dirty="0"/>
              <a:t>	text-align: </a:t>
            </a:r>
            <a:r>
              <a:rPr lang="en-IN" dirty="0" err="1"/>
              <a:t>center</a:t>
            </a:r>
            <a:r>
              <a:rPr lang="en-IN" dirty="0"/>
              <a:t>;</a:t>
            </a:r>
          </a:p>
          <a:p>
            <a:r>
              <a:rPr lang="en-IN" dirty="0"/>
              <a:t>	margin:0 auto;</a:t>
            </a:r>
          </a:p>
          <a:p>
            <a:r>
              <a:rPr lang="en-IN" dirty="0"/>
              <a:t>	padding:0 3rem;</a:t>
            </a:r>
          </a:p>
          <a:p>
            <a:r>
              <a:rPr lang="en-IN" dirty="0"/>
              <a:t>}</a:t>
            </a:r>
          </a:p>
          <a:p>
            <a:endParaRPr lang="en-IN" dirty="0"/>
          </a:p>
        </p:txBody>
      </p:sp>
    </p:spTree>
    <p:extLst>
      <p:ext uri="{BB962C8B-B14F-4D97-AF65-F5344CB8AC3E}">
        <p14:creationId xmlns:p14="http://schemas.microsoft.com/office/powerpoint/2010/main" val="40430608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65B00-180B-290C-A908-24B8E5B728F6}"/>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C1DE8EEF-7AC1-411E-9A2D-FB5A7A73BD7C}"/>
              </a:ext>
            </a:extLst>
          </p:cNvPr>
          <p:cNvSpPr>
            <a:spLocks noGrp="1"/>
          </p:cNvSpPr>
          <p:nvPr>
            <p:ph idx="1"/>
          </p:nvPr>
        </p:nvSpPr>
        <p:spPr/>
        <p:txBody>
          <a:bodyPr>
            <a:normAutofit fontScale="85000" lnSpcReduction="20000"/>
          </a:bodyPr>
          <a:lstStyle/>
          <a:p>
            <a:r>
              <a:rPr lang="en-IN" dirty="0"/>
              <a:t>.lead{</a:t>
            </a:r>
          </a:p>
          <a:p>
            <a:r>
              <a:rPr lang="en-IN" dirty="0"/>
              <a:t>     font-size: 1.3rem;</a:t>
            </a:r>
          </a:p>
          <a:p>
            <a:r>
              <a:rPr lang="en-IN" dirty="0"/>
              <a:t>}</a:t>
            </a:r>
          </a:p>
          <a:p>
            <a:r>
              <a:rPr lang="en-IN" dirty="0"/>
              <a:t>footer .footer-cols{</a:t>
            </a:r>
          </a:p>
          <a:p>
            <a:r>
              <a:rPr lang="en-IN" dirty="0"/>
              <a:t>    display: grid;</a:t>
            </a:r>
          </a:p>
          <a:p>
            <a:r>
              <a:rPr lang="en-IN" dirty="0"/>
              <a:t>    grid-gap: 20px;</a:t>
            </a:r>
          </a:p>
          <a:p>
            <a:r>
              <a:rPr lang="en-IN" dirty="0"/>
              <a:t>    grid-template-columns: repeat(4,1fr);</a:t>
            </a:r>
          </a:p>
          <a:p>
            <a:r>
              <a:rPr lang="en-IN" dirty="0"/>
              <a:t>    padding: 2rem;</a:t>
            </a:r>
          </a:p>
          <a:p>
            <a:r>
              <a:rPr lang="en-IN" dirty="0"/>
              <a:t>    text-align: left;</a:t>
            </a:r>
          </a:p>
          <a:p>
            <a:r>
              <a:rPr lang="en-IN" dirty="0"/>
              <a:t>    font-size: 14px;</a:t>
            </a:r>
          </a:p>
          <a:p>
            <a:r>
              <a:rPr lang="en-IN" dirty="0"/>
              <a:t>}</a:t>
            </a:r>
          </a:p>
          <a:p>
            <a:endParaRPr lang="en-IN" dirty="0"/>
          </a:p>
        </p:txBody>
      </p:sp>
    </p:spTree>
    <p:extLst>
      <p:ext uri="{BB962C8B-B14F-4D97-AF65-F5344CB8AC3E}">
        <p14:creationId xmlns:p14="http://schemas.microsoft.com/office/powerpoint/2010/main" val="1471075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E19D2F-F480-AA9F-D679-F47191682F32}"/>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0C1FDD4A-8CC7-83E7-0C6B-712AC793C6FA}"/>
              </a:ext>
            </a:extLst>
          </p:cNvPr>
          <p:cNvSpPr>
            <a:spLocks noGrp="1"/>
          </p:cNvSpPr>
          <p:nvPr>
            <p:ph idx="1"/>
          </p:nvPr>
        </p:nvSpPr>
        <p:spPr/>
        <p:txBody>
          <a:bodyPr>
            <a:normAutofit fontScale="25000" lnSpcReduction="20000"/>
          </a:bodyPr>
          <a:lstStyle/>
          <a:p>
            <a:r>
              <a:rPr lang="en-IN" dirty="0"/>
              <a:t>footer .footer-cols </a:t>
            </a:r>
            <a:r>
              <a:rPr lang="en-IN" dirty="0" err="1"/>
              <a:t>ul</a:t>
            </a:r>
            <a:r>
              <a:rPr lang="en-IN" dirty="0"/>
              <a:t>{</a:t>
            </a:r>
          </a:p>
          <a:p>
            <a:r>
              <a:rPr lang="en-IN" dirty="0"/>
              <a:t>    list-style: none;</a:t>
            </a:r>
          </a:p>
          <a:p>
            <a:r>
              <a:rPr lang="en-IN" dirty="0"/>
              <a:t>}</a:t>
            </a:r>
          </a:p>
          <a:p>
            <a:r>
              <a:rPr lang="en-IN" dirty="0"/>
              <a:t>footer .footer-cols </a:t>
            </a:r>
            <a:r>
              <a:rPr lang="en-IN" dirty="0" err="1"/>
              <a:t>ul</a:t>
            </a:r>
            <a:r>
              <a:rPr lang="en-IN" dirty="0"/>
              <a:t> </a:t>
            </a:r>
            <a:r>
              <a:rPr lang="en-IN" dirty="0" err="1"/>
              <a:t>li:first-child</a:t>
            </a:r>
            <a:r>
              <a:rPr lang="en-IN" dirty="0"/>
              <a:t>{</a:t>
            </a:r>
          </a:p>
          <a:p>
            <a:r>
              <a:rPr lang="en-IN" dirty="0"/>
              <a:t>    font-size: 1.2rem;</a:t>
            </a:r>
          </a:p>
          <a:p>
            <a:r>
              <a:rPr lang="en-IN" dirty="0"/>
              <a:t>    padding-bottom: 0.5rem;</a:t>
            </a:r>
          </a:p>
          <a:p>
            <a:r>
              <a:rPr lang="en-IN" dirty="0"/>
              <a:t>    border-bottom: #444 solod 2px;</a:t>
            </a:r>
          </a:p>
          <a:p>
            <a:r>
              <a:rPr lang="en-IN" dirty="0"/>
              <a:t>    margin-bottom: 1rem;</a:t>
            </a:r>
          </a:p>
          <a:p>
            <a:r>
              <a:rPr lang="en-IN" dirty="0"/>
              <a:t>}</a:t>
            </a:r>
          </a:p>
          <a:p>
            <a:r>
              <a:rPr lang="en-IN" dirty="0"/>
              <a:t>footer .footer-bottom{</a:t>
            </a:r>
          </a:p>
          <a:p>
            <a:r>
              <a:rPr lang="en-IN" dirty="0"/>
              <a:t>    background-</a:t>
            </a:r>
            <a:r>
              <a:rPr lang="en-IN" dirty="0" err="1"/>
              <a:t>color</a:t>
            </a:r>
            <a:r>
              <a:rPr lang="en-IN" dirty="0"/>
              <a:t>: #333;</a:t>
            </a:r>
          </a:p>
          <a:p>
            <a:r>
              <a:rPr lang="en-IN" dirty="0"/>
              <a:t>    padding: 1rem;</a:t>
            </a:r>
          </a:p>
          <a:p>
            <a:r>
              <a:rPr lang="en-IN" dirty="0"/>
              <a:t>    text-align: </a:t>
            </a:r>
            <a:r>
              <a:rPr lang="en-IN" dirty="0" err="1"/>
              <a:t>center</a:t>
            </a:r>
            <a:r>
              <a:rPr lang="en-IN" dirty="0"/>
              <a:t>;</a:t>
            </a:r>
          </a:p>
          <a:p>
            <a:r>
              <a:rPr lang="en-IN" dirty="0"/>
              <a:t>}</a:t>
            </a:r>
          </a:p>
          <a:p>
            <a:r>
              <a:rPr lang="en-IN" dirty="0"/>
              <a:t>&lt;/style&gt;</a:t>
            </a:r>
          </a:p>
          <a:p>
            <a:r>
              <a:rPr lang="en-IN" dirty="0"/>
              <a:t>&lt;/head&gt;</a:t>
            </a:r>
          </a:p>
          <a:p>
            <a:r>
              <a:rPr lang="en-IN" dirty="0"/>
              <a:t>&lt;body&gt;</a:t>
            </a:r>
          </a:p>
          <a:p>
            <a:r>
              <a:rPr lang="en-IN" dirty="0"/>
              <a:t>	&lt;div id="showcase"&gt;</a:t>
            </a:r>
          </a:p>
          <a:p>
            <a:r>
              <a:rPr lang="en-IN" dirty="0"/>
              <a:t>		&lt;header&gt;</a:t>
            </a:r>
          </a:p>
          <a:p>
            <a:r>
              <a:rPr lang="en-IN" dirty="0"/>
              <a:t>		    &lt;nav class="</a:t>
            </a:r>
            <a:r>
              <a:rPr lang="en-IN" dirty="0" err="1"/>
              <a:t>cf</a:t>
            </a:r>
            <a:r>
              <a:rPr lang="en-IN" dirty="0"/>
              <a:t>"&gt;</a:t>
            </a:r>
          </a:p>
          <a:p>
            <a:r>
              <a:rPr lang="en-IN" dirty="0"/>
              <a:t>			 &lt;</a:t>
            </a:r>
            <a:r>
              <a:rPr lang="en-IN" dirty="0" err="1"/>
              <a:t>ul</a:t>
            </a:r>
            <a:r>
              <a:rPr lang="en-IN" dirty="0"/>
              <a:t> class="</a:t>
            </a:r>
            <a:r>
              <a:rPr lang="en-IN" dirty="0" err="1"/>
              <a:t>cf</a:t>
            </a:r>
            <a:r>
              <a:rPr lang="en-IN" dirty="0"/>
              <a:t>"&gt;</a:t>
            </a:r>
          </a:p>
          <a:p>
            <a:r>
              <a:rPr lang="en-IN" dirty="0"/>
              <a:t>			     &lt;li&gt;</a:t>
            </a:r>
          </a:p>
          <a:p>
            <a:r>
              <a:rPr lang="en-IN" dirty="0"/>
              <a:t>				</a:t>
            </a:r>
          </a:p>
        </p:txBody>
      </p:sp>
    </p:spTree>
    <p:extLst>
      <p:ext uri="{BB962C8B-B14F-4D97-AF65-F5344CB8AC3E}">
        <p14:creationId xmlns:p14="http://schemas.microsoft.com/office/powerpoint/2010/main" val="10321032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4C589B-F7DC-7B55-6FC8-C8F522938BED}"/>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C29D1D12-98C0-5E58-FBF0-0AD0AB7AA822}"/>
              </a:ext>
            </a:extLst>
          </p:cNvPr>
          <p:cNvSpPr>
            <a:spLocks noGrp="1"/>
          </p:cNvSpPr>
          <p:nvPr>
            <p:ph idx="1"/>
          </p:nvPr>
        </p:nvSpPr>
        <p:spPr/>
        <p:txBody>
          <a:bodyPr/>
          <a:lstStyle/>
          <a:p>
            <a:endParaRPr lang="en-IN"/>
          </a:p>
        </p:txBody>
      </p:sp>
      <p:sp>
        <p:nvSpPr>
          <p:cNvPr id="5" name="TextBox 4">
            <a:extLst>
              <a:ext uri="{FF2B5EF4-FFF2-40B4-BE49-F238E27FC236}">
                <a16:creationId xmlns:a16="http://schemas.microsoft.com/office/drawing/2014/main" id="{F619A655-80D0-0D6D-BF55-16FB199C847E}"/>
              </a:ext>
            </a:extLst>
          </p:cNvPr>
          <p:cNvSpPr txBox="1"/>
          <p:nvPr/>
        </p:nvSpPr>
        <p:spPr>
          <a:xfrm>
            <a:off x="3048778" y="335846"/>
            <a:ext cx="6097554" cy="6186309"/>
          </a:xfrm>
          <a:prstGeom prst="rect">
            <a:avLst/>
          </a:prstGeom>
          <a:noFill/>
        </p:spPr>
        <p:txBody>
          <a:bodyPr wrap="square">
            <a:spAutoFit/>
          </a:bodyPr>
          <a:lstStyle/>
          <a:p>
            <a:r>
              <a:rPr lang="en-IN" dirty="0"/>
              <a:t>&lt;a </a:t>
            </a:r>
            <a:r>
              <a:rPr lang="en-IN" dirty="0" err="1"/>
              <a:t>href</a:t>
            </a:r>
            <a:r>
              <a:rPr lang="en-IN" dirty="0"/>
              <a:t>="#About"&gt;About&lt;/a&gt;</a:t>
            </a:r>
          </a:p>
          <a:p>
            <a:r>
              <a:rPr lang="en-IN" dirty="0"/>
              <a:t>				&lt;/li&gt;</a:t>
            </a:r>
          </a:p>
          <a:p>
            <a:r>
              <a:rPr lang="en-IN" dirty="0"/>
              <a:t>				&lt;li&gt;</a:t>
            </a:r>
          </a:p>
          <a:p>
            <a:r>
              <a:rPr lang="en-IN" dirty="0"/>
              <a:t>				  &lt;a </a:t>
            </a:r>
            <a:r>
              <a:rPr lang="en-IN" dirty="0" err="1"/>
              <a:t>href</a:t>
            </a:r>
            <a:r>
              <a:rPr lang="en-IN" dirty="0"/>
              <a:t>="#Trainings"&gt;Trainings&lt;/a&gt;</a:t>
            </a:r>
          </a:p>
          <a:p>
            <a:r>
              <a:rPr lang="en-IN" dirty="0"/>
              <a:t>				&lt;/li&gt;</a:t>
            </a:r>
          </a:p>
          <a:p>
            <a:r>
              <a:rPr lang="en-IN" dirty="0"/>
              <a:t>				&lt;li&gt;</a:t>
            </a:r>
          </a:p>
          <a:p>
            <a:r>
              <a:rPr lang="en-IN" dirty="0"/>
              <a:t>				  &lt;a </a:t>
            </a:r>
            <a:r>
              <a:rPr lang="en-IN" dirty="0" err="1"/>
              <a:t>href</a:t>
            </a:r>
            <a:r>
              <a:rPr lang="en-IN" dirty="0"/>
              <a:t>="#Timetable"&gt;Timetable&lt;/a&gt;</a:t>
            </a:r>
          </a:p>
          <a:p>
            <a:r>
              <a:rPr lang="en-IN" dirty="0"/>
              <a:t>				&lt;/li&gt;</a:t>
            </a:r>
          </a:p>
          <a:p>
            <a:r>
              <a:rPr lang="en-IN" dirty="0"/>
              <a:t>				&lt;li&gt;</a:t>
            </a:r>
          </a:p>
          <a:p>
            <a:r>
              <a:rPr lang="en-IN" dirty="0"/>
              <a:t>				  &lt;a </a:t>
            </a:r>
            <a:r>
              <a:rPr lang="en-IN" dirty="0" err="1"/>
              <a:t>href</a:t>
            </a:r>
            <a:r>
              <a:rPr lang="en-IN" dirty="0"/>
              <a:t>="#Nutrition"&gt;Nutrition&lt;/a&gt;</a:t>
            </a:r>
          </a:p>
          <a:p>
            <a:r>
              <a:rPr lang="en-IN" dirty="0"/>
              <a:t>				&lt;/li&gt;</a:t>
            </a:r>
          </a:p>
          <a:p>
            <a:r>
              <a:rPr lang="en-IN" dirty="0"/>
              <a:t>				&lt;li&gt;</a:t>
            </a:r>
          </a:p>
          <a:p>
            <a:r>
              <a:rPr lang="en-IN" dirty="0"/>
              <a:t>				  &lt;a </a:t>
            </a:r>
            <a:r>
              <a:rPr lang="en-IN" dirty="0" err="1"/>
              <a:t>href</a:t>
            </a:r>
            <a:r>
              <a:rPr lang="en-IN" dirty="0"/>
              <a:t>="#Gallery"&gt;Gallery&lt;/a&gt;</a:t>
            </a:r>
          </a:p>
          <a:p>
            <a:r>
              <a:rPr lang="en-IN" dirty="0"/>
              <a:t>				&lt;/li&gt;</a:t>
            </a:r>
          </a:p>
          <a:p>
            <a:r>
              <a:rPr lang="en-IN" dirty="0"/>
              <a:t>				&lt;li&gt;</a:t>
            </a:r>
          </a:p>
          <a:p>
            <a:r>
              <a:rPr lang="en-IN" dirty="0"/>
              <a:t>				  &lt;a </a:t>
            </a:r>
            <a:r>
              <a:rPr lang="en-IN" dirty="0" err="1"/>
              <a:t>href</a:t>
            </a:r>
            <a:r>
              <a:rPr lang="en-IN" dirty="0"/>
              <a:t>="Login/</a:t>
            </a:r>
            <a:r>
              <a:rPr lang="en-IN" dirty="0" err="1"/>
              <a:t>Singup</a:t>
            </a:r>
            <a:r>
              <a:rPr lang="en-IN" dirty="0"/>
              <a:t>"&gt;Login/Signup&lt;/a&gt;</a:t>
            </a:r>
          </a:p>
          <a:p>
            <a:r>
              <a:rPr lang="en-IN" dirty="0"/>
              <a:t>				&lt;/li&gt;</a:t>
            </a:r>
          </a:p>
        </p:txBody>
      </p:sp>
    </p:spTree>
    <p:extLst>
      <p:ext uri="{BB962C8B-B14F-4D97-AF65-F5344CB8AC3E}">
        <p14:creationId xmlns:p14="http://schemas.microsoft.com/office/powerpoint/2010/main" val="16011907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3D574C-B465-467A-8134-92227EAB9292}"/>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A0AA4043-6D53-E6FD-2132-440E0843C9E5}"/>
              </a:ext>
            </a:extLst>
          </p:cNvPr>
          <p:cNvSpPr>
            <a:spLocks noGrp="1"/>
          </p:cNvSpPr>
          <p:nvPr>
            <p:ph idx="1"/>
          </p:nvPr>
        </p:nvSpPr>
        <p:spPr/>
        <p:txBody>
          <a:bodyPr>
            <a:normAutofit fontScale="25000" lnSpcReduction="20000"/>
          </a:bodyPr>
          <a:lstStyle/>
          <a:p>
            <a:r>
              <a:rPr lang="en-US" dirty="0"/>
              <a:t>&lt;/</a:t>
            </a:r>
            <a:r>
              <a:rPr lang="en-US" dirty="0" err="1"/>
              <a:t>ul</a:t>
            </a:r>
            <a:r>
              <a:rPr lang="en-US" dirty="0"/>
              <a:t>&gt;</a:t>
            </a:r>
          </a:p>
          <a:p>
            <a:r>
              <a:rPr lang="en-US" dirty="0"/>
              <a:t>		     &lt;/nav&gt;</a:t>
            </a:r>
          </a:p>
          <a:p>
            <a:r>
              <a:rPr lang="en-US" dirty="0"/>
              <a:t>		   &lt;/header&gt;</a:t>
            </a:r>
          </a:p>
          <a:p>
            <a:r>
              <a:rPr lang="en-US" dirty="0"/>
              <a:t>		   &lt;div class="section-main container"&gt;</a:t>
            </a:r>
          </a:p>
          <a:p>
            <a:r>
              <a:rPr lang="en-US" dirty="0"/>
              <a:t>			&lt;h1&gt;Fitness Club&lt;/h1&gt;</a:t>
            </a:r>
          </a:p>
          <a:p>
            <a:r>
              <a:rPr lang="en-US" dirty="0"/>
              <a:t>			&lt;h2&gt;Push your fitness further with our mix of facilities and we'll support you with advice on new and better ways to train&lt;h2&gt;</a:t>
            </a:r>
          </a:p>
          <a:p>
            <a:r>
              <a:rPr lang="en-US" dirty="0"/>
              <a:t>			&lt;p class="lead hide-on-small"&gt;</a:t>
            </a:r>
          </a:p>
          <a:p>
            <a:r>
              <a:rPr lang="en-US" dirty="0"/>
              <a:t>			   Fitness Club Corporate Wellness is a flexible program built to ensure every BODY in your organization has professional nutrition and fitness guidance, as well as access to premium health club facilities. Offering 19 clubs open 24/7, our locations are convenient and accessible.</a:t>
            </a:r>
          </a:p>
          <a:p>
            <a:r>
              <a:rPr lang="en-US" dirty="0"/>
              <a:t>			&lt;/p&gt;</a:t>
            </a:r>
          </a:p>
          <a:p>
            <a:r>
              <a:rPr lang="en-US" dirty="0"/>
              <a:t>		   &lt;/div&gt;</a:t>
            </a:r>
          </a:p>
          <a:p>
            <a:r>
              <a:rPr lang="en-US" dirty="0"/>
              <a:t>	&lt;/div&gt;</a:t>
            </a:r>
          </a:p>
          <a:p>
            <a:r>
              <a:rPr lang="en-US" dirty="0"/>
              <a:t>		&lt;footer&gt;</a:t>
            </a:r>
          </a:p>
          <a:p>
            <a:r>
              <a:rPr lang="en-US" dirty="0"/>
              <a:t>		    &lt;div class="container"&gt;</a:t>
            </a:r>
          </a:p>
          <a:p>
            <a:r>
              <a:rPr lang="en-US" dirty="0"/>
              <a:t>			&lt;div class="footer-cols"&gt;</a:t>
            </a:r>
          </a:p>
          <a:p>
            <a:r>
              <a:rPr lang="en-US" dirty="0"/>
              <a:t>			    &lt;</a:t>
            </a:r>
            <a:r>
              <a:rPr lang="en-US" dirty="0" err="1"/>
              <a:t>ul</a:t>
            </a:r>
            <a:r>
              <a:rPr lang="en-US" dirty="0"/>
              <a:t>&gt;</a:t>
            </a:r>
          </a:p>
          <a:p>
            <a:r>
              <a:rPr lang="en-US" dirty="0"/>
              <a:t>				 &lt;li&gt;Memberships&lt;/li&gt;</a:t>
            </a:r>
          </a:p>
          <a:p>
            <a:r>
              <a:rPr lang="en-US" dirty="0"/>
              <a:t>				 &lt;li&gt;</a:t>
            </a:r>
          </a:p>
          <a:p>
            <a:r>
              <a:rPr lang="en-US" dirty="0"/>
              <a:t>					&lt;a </a:t>
            </a:r>
            <a:r>
              <a:rPr lang="en-US" dirty="0" err="1"/>
              <a:t>href</a:t>
            </a:r>
            <a:r>
              <a:rPr lang="en-US" dirty="0"/>
              <a:t>="#"&gt;Membership options&lt;/a&gt;</a:t>
            </a:r>
          </a:p>
          <a:p>
            <a:r>
              <a:rPr lang="en-US" dirty="0"/>
              <a:t>				 &lt;/li&gt;</a:t>
            </a:r>
          </a:p>
          <a:p>
            <a:r>
              <a:rPr lang="en-US" dirty="0"/>
              <a:t>				 &lt;li&gt;</a:t>
            </a:r>
          </a:p>
          <a:p>
            <a:r>
              <a:rPr lang="en-US" dirty="0"/>
              <a:t>					&lt;a </a:t>
            </a:r>
            <a:r>
              <a:rPr lang="en-US" dirty="0" err="1"/>
              <a:t>href</a:t>
            </a:r>
            <a:r>
              <a:rPr lang="en-US" dirty="0"/>
              <a:t>="#"&gt;Membership benefits&lt;/a&gt;</a:t>
            </a:r>
          </a:p>
          <a:p>
            <a:r>
              <a:rPr lang="en-US" dirty="0"/>
              <a:t>				</a:t>
            </a:r>
            <a:endParaRPr lang="en-IN" dirty="0"/>
          </a:p>
        </p:txBody>
      </p:sp>
    </p:spTree>
    <p:extLst>
      <p:ext uri="{BB962C8B-B14F-4D97-AF65-F5344CB8AC3E}">
        <p14:creationId xmlns:p14="http://schemas.microsoft.com/office/powerpoint/2010/main" val="17529374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6B5E01-5722-1CDB-B367-0B4A7CAE3631}"/>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8A959810-3830-F57C-0B0A-C409B0850037}"/>
              </a:ext>
            </a:extLst>
          </p:cNvPr>
          <p:cNvSpPr>
            <a:spLocks noGrp="1"/>
          </p:cNvSpPr>
          <p:nvPr>
            <p:ph idx="1"/>
          </p:nvPr>
        </p:nvSpPr>
        <p:spPr/>
        <p:txBody>
          <a:bodyPr/>
          <a:lstStyle/>
          <a:p>
            <a:endParaRPr lang="en-IN"/>
          </a:p>
        </p:txBody>
      </p:sp>
      <p:sp>
        <p:nvSpPr>
          <p:cNvPr id="5" name="TextBox 4">
            <a:extLst>
              <a:ext uri="{FF2B5EF4-FFF2-40B4-BE49-F238E27FC236}">
                <a16:creationId xmlns:a16="http://schemas.microsoft.com/office/drawing/2014/main" id="{69847330-209A-FF17-3E21-B528E7DD169A}"/>
              </a:ext>
            </a:extLst>
          </p:cNvPr>
          <p:cNvSpPr txBox="1"/>
          <p:nvPr/>
        </p:nvSpPr>
        <p:spPr>
          <a:xfrm>
            <a:off x="3048778" y="2274838"/>
            <a:ext cx="6097554" cy="2308324"/>
          </a:xfrm>
          <a:prstGeom prst="rect">
            <a:avLst/>
          </a:prstGeom>
          <a:noFill/>
        </p:spPr>
        <p:txBody>
          <a:bodyPr wrap="square">
            <a:spAutoFit/>
          </a:bodyPr>
          <a:lstStyle/>
          <a:p>
            <a:r>
              <a:rPr lang="en-US" dirty="0"/>
              <a:t> &lt;/li&gt;</a:t>
            </a:r>
          </a:p>
          <a:p>
            <a:r>
              <a:rPr lang="en-US" dirty="0"/>
              <a:t>				 &lt;li&gt;</a:t>
            </a:r>
          </a:p>
          <a:p>
            <a:r>
              <a:rPr lang="en-US" dirty="0"/>
              <a:t>					&lt;a </a:t>
            </a:r>
            <a:r>
              <a:rPr lang="en-US" dirty="0" err="1"/>
              <a:t>href</a:t>
            </a:r>
            <a:r>
              <a:rPr lang="en-US" dirty="0"/>
              <a:t>="#"&gt;Corporate membership&lt;/a&gt;</a:t>
            </a:r>
          </a:p>
          <a:p>
            <a:r>
              <a:rPr lang="en-US" dirty="0"/>
              <a:t>				 &lt;/li&gt;</a:t>
            </a:r>
          </a:p>
          <a:p>
            <a:r>
              <a:rPr lang="en-US" dirty="0"/>
              <a:t>				 &lt;li&gt;</a:t>
            </a:r>
          </a:p>
          <a:p>
            <a:r>
              <a:rPr lang="en-US" dirty="0"/>
              <a:t>					&lt;a </a:t>
            </a:r>
            <a:r>
              <a:rPr lang="en-US" dirty="0" err="1"/>
              <a:t>href</a:t>
            </a:r>
            <a:r>
              <a:rPr lang="en-US" dirty="0"/>
              <a:t>="#"&gt;Frequently asked questions&lt;/a&gt;</a:t>
            </a:r>
            <a:endParaRPr lang="en-IN" dirty="0"/>
          </a:p>
        </p:txBody>
      </p:sp>
    </p:spTree>
    <p:extLst>
      <p:ext uri="{BB962C8B-B14F-4D97-AF65-F5344CB8AC3E}">
        <p14:creationId xmlns:p14="http://schemas.microsoft.com/office/powerpoint/2010/main" val="16264196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959D3-411E-6539-7B25-FC7F5C7D6386}"/>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ADD50E2E-60D5-F5AE-3D71-E332E23C28F7}"/>
              </a:ext>
            </a:extLst>
          </p:cNvPr>
          <p:cNvSpPr>
            <a:spLocks noGrp="1"/>
          </p:cNvSpPr>
          <p:nvPr>
            <p:ph idx="1"/>
          </p:nvPr>
        </p:nvSpPr>
        <p:spPr/>
        <p:txBody>
          <a:bodyPr>
            <a:normAutofit fontScale="25000" lnSpcReduction="20000"/>
          </a:bodyPr>
          <a:lstStyle/>
          <a:p>
            <a:r>
              <a:rPr lang="en-IN" dirty="0"/>
              <a:t>&lt;/li&gt;</a:t>
            </a:r>
          </a:p>
          <a:p>
            <a:r>
              <a:rPr lang="en-IN" dirty="0"/>
              <a:t>			   &lt;/</a:t>
            </a:r>
            <a:r>
              <a:rPr lang="en-IN" dirty="0" err="1"/>
              <a:t>ul</a:t>
            </a:r>
            <a:r>
              <a:rPr lang="en-IN" dirty="0"/>
              <a:t>&gt;</a:t>
            </a:r>
          </a:p>
          <a:p>
            <a:r>
              <a:rPr lang="en-IN" dirty="0"/>
              <a:t>			   &lt;</a:t>
            </a:r>
            <a:r>
              <a:rPr lang="en-IN" dirty="0" err="1"/>
              <a:t>ul</a:t>
            </a:r>
            <a:r>
              <a:rPr lang="en-IN" dirty="0"/>
              <a:t>&gt;</a:t>
            </a:r>
          </a:p>
          <a:p>
            <a:r>
              <a:rPr lang="en-IN" dirty="0"/>
              <a:t>				 &lt;li&gt;CLUBS&lt;/li&gt;</a:t>
            </a:r>
          </a:p>
          <a:p>
            <a:r>
              <a:rPr lang="en-IN" dirty="0"/>
              <a:t>				 &lt;li&gt;</a:t>
            </a:r>
          </a:p>
          <a:p>
            <a:r>
              <a:rPr lang="en-IN" dirty="0"/>
              <a:t>					&lt;a </a:t>
            </a:r>
            <a:r>
              <a:rPr lang="en-IN" dirty="0" err="1"/>
              <a:t>href</a:t>
            </a:r>
            <a:r>
              <a:rPr lang="en-IN" dirty="0"/>
              <a:t>="#"&gt;Club finder&lt;/a&gt;</a:t>
            </a:r>
          </a:p>
          <a:p>
            <a:r>
              <a:rPr lang="en-IN" dirty="0"/>
              <a:t>				 &lt;/li&gt;</a:t>
            </a:r>
          </a:p>
          <a:p>
            <a:r>
              <a:rPr lang="en-IN" dirty="0"/>
              <a:t>				 &lt;li&gt;</a:t>
            </a:r>
          </a:p>
          <a:p>
            <a:r>
              <a:rPr lang="en-IN" dirty="0"/>
              <a:t>					&lt;a </a:t>
            </a:r>
            <a:r>
              <a:rPr lang="en-IN" dirty="0" err="1"/>
              <a:t>href</a:t>
            </a:r>
            <a:r>
              <a:rPr lang="en-IN" dirty="0"/>
              <a:t>="#"&gt;Club operating hours&lt;/a&gt;</a:t>
            </a:r>
          </a:p>
          <a:p>
            <a:r>
              <a:rPr lang="en-IN" dirty="0"/>
              <a:t>				 &lt;/li&gt;</a:t>
            </a:r>
          </a:p>
          <a:p>
            <a:r>
              <a:rPr lang="en-IN" dirty="0"/>
              <a:t>				 &lt;li&gt;</a:t>
            </a:r>
          </a:p>
          <a:p>
            <a:r>
              <a:rPr lang="en-IN" dirty="0"/>
              <a:t>					&lt;a </a:t>
            </a:r>
            <a:r>
              <a:rPr lang="en-IN" dirty="0" err="1"/>
              <a:t>href</a:t>
            </a:r>
            <a:r>
              <a:rPr lang="en-IN" dirty="0"/>
              <a:t>="#"&gt;Get 1 Day Free Pass&lt;/a&gt;</a:t>
            </a:r>
          </a:p>
          <a:p>
            <a:r>
              <a:rPr lang="en-IN" dirty="0"/>
              <a:t>				 &lt;/li&gt;</a:t>
            </a:r>
          </a:p>
          <a:p>
            <a:r>
              <a:rPr lang="en-IN" dirty="0"/>
              <a:t>				 &lt;li&gt;</a:t>
            </a:r>
          </a:p>
          <a:p>
            <a:r>
              <a:rPr lang="en-IN" dirty="0"/>
              <a:t>					&lt;a </a:t>
            </a:r>
            <a:r>
              <a:rPr lang="en-IN" dirty="0" err="1"/>
              <a:t>href</a:t>
            </a:r>
            <a:r>
              <a:rPr lang="en-IN" dirty="0"/>
              <a:t>="#"&gt;Club Facilities&lt;/a&gt;</a:t>
            </a:r>
          </a:p>
          <a:p>
            <a:r>
              <a:rPr lang="en-IN" dirty="0"/>
              <a:t>				 &lt;/li&gt;</a:t>
            </a:r>
          </a:p>
          <a:p>
            <a:r>
              <a:rPr lang="en-IN" dirty="0"/>
              <a:t>			   &lt;/</a:t>
            </a:r>
            <a:r>
              <a:rPr lang="en-IN" dirty="0" err="1"/>
              <a:t>ul</a:t>
            </a:r>
            <a:r>
              <a:rPr lang="en-IN" dirty="0"/>
              <a:t>&gt;</a:t>
            </a:r>
          </a:p>
          <a:p>
            <a:r>
              <a:rPr lang="en-IN" dirty="0"/>
              <a:t>			   &lt;</a:t>
            </a:r>
            <a:r>
              <a:rPr lang="en-IN" dirty="0" err="1"/>
              <a:t>ul</a:t>
            </a:r>
            <a:r>
              <a:rPr lang="en-IN" dirty="0"/>
              <a:t>&gt;</a:t>
            </a:r>
          </a:p>
          <a:p>
            <a:r>
              <a:rPr lang="en-IN" dirty="0"/>
              <a:t>				 &lt;li&gt;POLICIES &amp; LEGAL&lt;/li&gt;</a:t>
            </a:r>
          </a:p>
          <a:p>
            <a:r>
              <a:rPr lang="en-IN" dirty="0"/>
              <a:t>				 &lt;li&gt;</a:t>
            </a:r>
          </a:p>
          <a:p>
            <a:r>
              <a:rPr lang="en-IN" dirty="0"/>
              <a:t>					&lt;a </a:t>
            </a:r>
            <a:r>
              <a:rPr lang="en-IN" dirty="0" err="1"/>
              <a:t>href</a:t>
            </a:r>
            <a:r>
              <a:rPr lang="en-IN" dirty="0"/>
              <a:t>="#"&gt;Privacy policy&lt;/a&gt;</a:t>
            </a:r>
          </a:p>
          <a:p>
            <a:r>
              <a:rPr lang="en-IN" dirty="0"/>
              <a:t>				 &lt;/li&gt;</a:t>
            </a:r>
          </a:p>
          <a:p>
            <a:r>
              <a:rPr lang="en-IN" dirty="0"/>
              <a:t>				 &lt;li&gt;</a:t>
            </a:r>
          </a:p>
          <a:p>
            <a:r>
              <a:rPr lang="en-IN" dirty="0"/>
              <a:t>					&lt;a </a:t>
            </a:r>
            <a:r>
              <a:rPr lang="en-IN" dirty="0" err="1"/>
              <a:t>href</a:t>
            </a:r>
            <a:r>
              <a:rPr lang="en-IN" dirty="0"/>
              <a:t>="#"&gt;Terms &amp; Conditions - Website&lt;/a&gt;</a:t>
            </a:r>
          </a:p>
          <a:p>
            <a:endParaRPr lang="en-IN" dirty="0"/>
          </a:p>
        </p:txBody>
      </p:sp>
    </p:spTree>
    <p:extLst>
      <p:ext uri="{BB962C8B-B14F-4D97-AF65-F5344CB8AC3E}">
        <p14:creationId xmlns:p14="http://schemas.microsoft.com/office/powerpoint/2010/main" val="14160638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A8E75C-18B0-5DFC-DC2A-4B38983A5BB8}"/>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5B24095E-C1D5-2C90-E857-4B2B19FF1937}"/>
              </a:ext>
            </a:extLst>
          </p:cNvPr>
          <p:cNvSpPr>
            <a:spLocks noGrp="1"/>
          </p:cNvSpPr>
          <p:nvPr>
            <p:ph idx="1"/>
          </p:nvPr>
        </p:nvSpPr>
        <p:spPr/>
        <p:txBody>
          <a:bodyPr>
            <a:normAutofit fontScale="25000" lnSpcReduction="20000"/>
          </a:bodyPr>
          <a:lstStyle/>
          <a:p>
            <a:r>
              <a:rPr lang="en-IN" dirty="0"/>
              <a:t>&lt;/li&gt;</a:t>
            </a:r>
          </a:p>
          <a:p>
            <a:r>
              <a:rPr lang="en-IN" dirty="0"/>
              <a:t>				 &lt;li&gt;</a:t>
            </a:r>
          </a:p>
          <a:p>
            <a:r>
              <a:rPr lang="en-IN" dirty="0"/>
              <a:t>					&lt;a </a:t>
            </a:r>
            <a:r>
              <a:rPr lang="en-IN" dirty="0" err="1"/>
              <a:t>href</a:t>
            </a:r>
            <a:r>
              <a:rPr lang="en-IN" dirty="0"/>
              <a:t>="#"&gt;Terms &amp; Conditions - Members&lt;/a&gt;</a:t>
            </a:r>
          </a:p>
          <a:p>
            <a:r>
              <a:rPr lang="en-IN" dirty="0"/>
              <a:t>				 &lt;/li&gt;</a:t>
            </a:r>
          </a:p>
          <a:p>
            <a:r>
              <a:rPr lang="en-IN" dirty="0"/>
              <a:t>				 &lt;li&gt;</a:t>
            </a:r>
          </a:p>
          <a:p>
            <a:r>
              <a:rPr lang="en-IN" dirty="0"/>
              <a:t>					&lt;a </a:t>
            </a:r>
            <a:r>
              <a:rPr lang="en-IN" dirty="0" err="1"/>
              <a:t>href</a:t>
            </a:r>
            <a:r>
              <a:rPr lang="en-IN" dirty="0"/>
              <a:t>="#"&gt;Labour Compliance Documents&lt;/a&gt;</a:t>
            </a:r>
          </a:p>
          <a:p>
            <a:r>
              <a:rPr lang="en-IN" dirty="0"/>
              <a:t>				 &lt;/li&gt;</a:t>
            </a:r>
          </a:p>
          <a:p>
            <a:r>
              <a:rPr lang="en-IN" dirty="0"/>
              <a:t>			   &lt;/</a:t>
            </a:r>
            <a:r>
              <a:rPr lang="en-IN" dirty="0" err="1"/>
              <a:t>ul</a:t>
            </a:r>
            <a:r>
              <a:rPr lang="en-IN" dirty="0"/>
              <a:t>&gt;</a:t>
            </a:r>
          </a:p>
          <a:p>
            <a:r>
              <a:rPr lang="en-IN" dirty="0"/>
              <a:t>			   &lt;</a:t>
            </a:r>
            <a:r>
              <a:rPr lang="en-IN" dirty="0" err="1"/>
              <a:t>ul</a:t>
            </a:r>
            <a:r>
              <a:rPr lang="en-IN" dirty="0"/>
              <a:t>&gt;</a:t>
            </a:r>
          </a:p>
          <a:p>
            <a:r>
              <a:rPr lang="en-IN" dirty="0"/>
              <a:t>				 &lt;li&gt;CUSTOMER SERVICE&lt;/li&gt;</a:t>
            </a:r>
          </a:p>
          <a:p>
            <a:r>
              <a:rPr lang="en-IN" dirty="0"/>
              <a:t>				 &lt;li&gt;</a:t>
            </a:r>
          </a:p>
          <a:p>
            <a:r>
              <a:rPr lang="en-IN" dirty="0"/>
              <a:t>					&lt;a </a:t>
            </a:r>
            <a:r>
              <a:rPr lang="en-IN" dirty="0" err="1"/>
              <a:t>href</a:t>
            </a:r>
            <a:r>
              <a:rPr lang="en-IN" dirty="0"/>
              <a:t>="#"&gt;Members' Area&lt;/a&gt;</a:t>
            </a:r>
          </a:p>
          <a:p>
            <a:r>
              <a:rPr lang="en-IN" dirty="0"/>
              <a:t>				 &lt;/li&gt;</a:t>
            </a:r>
          </a:p>
          <a:p>
            <a:r>
              <a:rPr lang="en-IN" dirty="0"/>
              <a:t>				 &lt;li&gt;</a:t>
            </a:r>
          </a:p>
          <a:p>
            <a:r>
              <a:rPr lang="en-IN" dirty="0"/>
              <a:t>					&lt;a </a:t>
            </a:r>
            <a:r>
              <a:rPr lang="en-IN" dirty="0" err="1"/>
              <a:t>href</a:t>
            </a:r>
            <a:r>
              <a:rPr lang="en-IN" dirty="0"/>
              <a:t>="#"&gt;FAQs&lt;/a&gt;</a:t>
            </a:r>
          </a:p>
          <a:p>
            <a:r>
              <a:rPr lang="en-IN" dirty="0"/>
              <a:t>				 &lt;/li&gt;</a:t>
            </a:r>
          </a:p>
          <a:p>
            <a:r>
              <a:rPr lang="en-IN" dirty="0"/>
              <a:t>				 &lt;li&gt;</a:t>
            </a:r>
          </a:p>
          <a:p>
            <a:r>
              <a:rPr lang="en-IN" dirty="0"/>
              <a:t>					&lt;a </a:t>
            </a:r>
            <a:r>
              <a:rPr lang="en-IN" dirty="0" err="1"/>
              <a:t>href</a:t>
            </a:r>
            <a:r>
              <a:rPr lang="en-IN" dirty="0"/>
              <a:t>="#"&gt;Membership Enquiry&lt;/a&gt;</a:t>
            </a:r>
          </a:p>
          <a:p>
            <a:r>
              <a:rPr lang="en-IN" dirty="0"/>
              <a:t>				 &lt;/li&gt;</a:t>
            </a:r>
          </a:p>
          <a:p>
            <a:r>
              <a:rPr lang="en-IN" dirty="0"/>
              <a:t>				 &lt;li&gt;</a:t>
            </a:r>
          </a:p>
          <a:p>
            <a:r>
              <a:rPr lang="en-IN" dirty="0"/>
              <a:t>					&lt;a </a:t>
            </a:r>
            <a:r>
              <a:rPr lang="en-IN" dirty="0" err="1"/>
              <a:t>href</a:t>
            </a:r>
            <a:r>
              <a:rPr lang="en-IN" dirty="0"/>
              <a:t>="#"&gt;Contact us&lt;/a&gt;</a:t>
            </a:r>
          </a:p>
          <a:p>
            <a:r>
              <a:rPr lang="en-IN" dirty="0"/>
              <a:t>				 &lt;/li&gt;</a:t>
            </a:r>
          </a:p>
          <a:p>
            <a:r>
              <a:rPr lang="en-IN" dirty="0"/>
              <a:t>			   &lt;/</a:t>
            </a:r>
            <a:r>
              <a:rPr lang="en-IN" dirty="0" err="1"/>
              <a:t>ul</a:t>
            </a:r>
            <a:r>
              <a:rPr lang="en-IN" dirty="0"/>
              <a:t>&gt;</a:t>
            </a:r>
          </a:p>
          <a:p>
            <a:r>
              <a:rPr lang="en-IN" dirty="0"/>
              <a:t>		    &lt;/div&gt;</a:t>
            </a:r>
          </a:p>
          <a:p>
            <a:r>
              <a:rPr lang="en-IN" dirty="0"/>
              <a:t>		 &lt;/div&gt;</a:t>
            </a:r>
          </a:p>
          <a:p>
            <a:r>
              <a:rPr lang="en-IN" dirty="0"/>
              <a:t>		</a:t>
            </a:r>
          </a:p>
        </p:txBody>
      </p:sp>
    </p:spTree>
    <p:extLst>
      <p:ext uri="{BB962C8B-B14F-4D97-AF65-F5344CB8AC3E}">
        <p14:creationId xmlns:p14="http://schemas.microsoft.com/office/powerpoint/2010/main" val="1298299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53A611-6191-2581-4273-9032C90BEB20}"/>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DFBC5A29-C4FA-83B1-F9D4-F2AA52921B48}"/>
              </a:ext>
            </a:extLst>
          </p:cNvPr>
          <p:cNvSpPr>
            <a:spLocks noGrp="1"/>
          </p:cNvSpPr>
          <p:nvPr>
            <p:ph idx="1"/>
          </p:nvPr>
        </p:nvSpPr>
        <p:spPr/>
        <p:txBody>
          <a:bodyPr/>
          <a:lstStyle/>
          <a:p>
            <a:endParaRPr lang="en-IN"/>
          </a:p>
        </p:txBody>
      </p:sp>
      <p:sp>
        <p:nvSpPr>
          <p:cNvPr id="5" name="TextBox 4">
            <a:extLst>
              <a:ext uri="{FF2B5EF4-FFF2-40B4-BE49-F238E27FC236}">
                <a16:creationId xmlns:a16="http://schemas.microsoft.com/office/drawing/2014/main" id="{55D02E76-E3C2-FFB2-92EC-68C5AA5B70C1}"/>
              </a:ext>
            </a:extLst>
          </p:cNvPr>
          <p:cNvSpPr txBox="1"/>
          <p:nvPr/>
        </p:nvSpPr>
        <p:spPr>
          <a:xfrm>
            <a:off x="3048778" y="2551837"/>
            <a:ext cx="6097554" cy="1754326"/>
          </a:xfrm>
          <a:prstGeom prst="rect">
            <a:avLst/>
          </a:prstGeom>
          <a:noFill/>
        </p:spPr>
        <p:txBody>
          <a:bodyPr wrap="square">
            <a:spAutoFit/>
          </a:bodyPr>
          <a:lstStyle/>
          <a:p>
            <a:r>
              <a:rPr lang="en-IN" dirty="0"/>
              <a:t>&lt;div class="footer-bottom"&gt;</a:t>
            </a:r>
          </a:p>
          <a:p>
            <a:r>
              <a:rPr lang="en-IN" dirty="0"/>
              <a:t>			Copyright &amp;copy; 2022 Fitness Club</a:t>
            </a:r>
          </a:p>
          <a:p>
            <a:r>
              <a:rPr lang="en-IN" dirty="0"/>
              <a:t>		&lt;/footer&gt;		</a:t>
            </a:r>
          </a:p>
          <a:p>
            <a:r>
              <a:rPr lang="en-IN" dirty="0"/>
              <a:t>&lt;/body&gt;</a:t>
            </a:r>
          </a:p>
          <a:p>
            <a:r>
              <a:rPr lang="en-IN" dirty="0"/>
              <a:t>&lt;/html&gt;</a:t>
            </a:r>
          </a:p>
        </p:txBody>
      </p:sp>
    </p:spTree>
    <p:extLst>
      <p:ext uri="{BB962C8B-B14F-4D97-AF65-F5344CB8AC3E}">
        <p14:creationId xmlns:p14="http://schemas.microsoft.com/office/powerpoint/2010/main" val="31645904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DDE42-EBD6-0CFB-056B-77192A288B3D}"/>
              </a:ext>
            </a:extLst>
          </p:cNvPr>
          <p:cNvSpPr>
            <a:spLocks noGrp="1"/>
          </p:cNvSpPr>
          <p:nvPr>
            <p:ph type="title"/>
          </p:nvPr>
        </p:nvSpPr>
        <p:spPr>
          <a:xfrm>
            <a:off x="838200" y="158621"/>
            <a:ext cx="10515600" cy="1054359"/>
          </a:xfrm>
        </p:spPr>
        <p:txBody>
          <a:bodyPr>
            <a:normAutofit/>
          </a:bodyPr>
          <a:lstStyle/>
          <a:p>
            <a:r>
              <a:rPr lang="en-US" sz="1800" dirty="0">
                <a:solidFill>
                  <a:srgbClr val="FF0000"/>
                </a:solidFill>
                <a:latin typeface="Algerian" panose="04020705040A02060702" pitchFamily="82" charset="0"/>
              </a:rPr>
              <a:t>				MAIN PAGE SOURCE CODE </a:t>
            </a:r>
            <a:br>
              <a:rPr lang="en-US" sz="1800" dirty="0">
                <a:solidFill>
                  <a:srgbClr val="FF0000"/>
                </a:solidFill>
                <a:latin typeface="Algerian" panose="04020705040A02060702" pitchFamily="82" charset="0"/>
              </a:rPr>
            </a:br>
            <a:r>
              <a:rPr lang="en-US" sz="1800" dirty="0">
                <a:solidFill>
                  <a:srgbClr val="FF0000"/>
                </a:solidFill>
                <a:latin typeface="Algerian" panose="04020705040A02060702" pitchFamily="82" charset="0"/>
              </a:rPr>
              <a:t>                          </a:t>
            </a:r>
            <a:endParaRPr lang="en-IN" sz="1800" dirty="0">
              <a:solidFill>
                <a:srgbClr val="FF0000"/>
              </a:solidFill>
              <a:latin typeface="Algerian" panose="04020705040A02060702" pitchFamily="82" charset="0"/>
            </a:endParaRPr>
          </a:p>
        </p:txBody>
      </p:sp>
      <p:pic>
        <p:nvPicPr>
          <p:cNvPr id="5" name="Content Placeholder 4">
            <a:extLst>
              <a:ext uri="{FF2B5EF4-FFF2-40B4-BE49-F238E27FC236}">
                <a16:creationId xmlns:a16="http://schemas.microsoft.com/office/drawing/2014/main" id="{8C8FA3E5-9747-BFA7-DA0A-652B1DF94F1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7241" y="1324947"/>
            <a:ext cx="11625943" cy="5167928"/>
          </a:xfrm>
        </p:spPr>
      </p:pic>
    </p:spTree>
    <p:extLst>
      <p:ext uri="{BB962C8B-B14F-4D97-AF65-F5344CB8AC3E}">
        <p14:creationId xmlns:p14="http://schemas.microsoft.com/office/powerpoint/2010/main" val="269302940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750EB4-EADE-FC6D-A376-4137F186438B}"/>
              </a:ext>
            </a:extLst>
          </p:cNvPr>
          <p:cNvSpPr>
            <a:spLocks noGrp="1"/>
          </p:cNvSpPr>
          <p:nvPr>
            <p:ph type="title"/>
          </p:nvPr>
        </p:nvSpPr>
        <p:spPr>
          <a:xfrm>
            <a:off x="679580" y="121297"/>
            <a:ext cx="10515600" cy="475861"/>
          </a:xfrm>
        </p:spPr>
        <p:txBody>
          <a:bodyPr>
            <a:normAutofit/>
          </a:bodyPr>
          <a:lstStyle/>
          <a:p>
            <a:r>
              <a:rPr lang="en-US" sz="2000" dirty="0">
                <a:solidFill>
                  <a:srgbClr val="FF0000"/>
                </a:solidFill>
                <a:latin typeface="Algerian" panose="04020705040A02060702" pitchFamily="82" charset="0"/>
              </a:rPr>
              <a:t>			           ABOUT SOURCE CODE</a:t>
            </a:r>
            <a:endParaRPr lang="en-IN" sz="2000" dirty="0">
              <a:solidFill>
                <a:srgbClr val="FF0000"/>
              </a:solidFill>
              <a:latin typeface="Algerian" panose="04020705040A02060702" pitchFamily="82" charset="0"/>
            </a:endParaRPr>
          </a:p>
        </p:txBody>
      </p:sp>
      <p:sp>
        <p:nvSpPr>
          <p:cNvPr id="3" name="Content Placeholder 2">
            <a:extLst>
              <a:ext uri="{FF2B5EF4-FFF2-40B4-BE49-F238E27FC236}">
                <a16:creationId xmlns:a16="http://schemas.microsoft.com/office/drawing/2014/main" id="{50CF4FEC-262B-4D92-E2F3-A7A09BE1C43F}"/>
              </a:ext>
            </a:extLst>
          </p:cNvPr>
          <p:cNvSpPr>
            <a:spLocks noGrp="1"/>
          </p:cNvSpPr>
          <p:nvPr>
            <p:ph idx="1"/>
          </p:nvPr>
        </p:nvSpPr>
        <p:spPr>
          <a:xfrm>
            <a:off x="279917" y="690465"/>
            <a:ext cx="11616613" cy="6046237"/>
          </a:xfrm>
        </p:spPr>
        <p:txBody>
          <a:bodyPr>
            <a:normAutofit fontScale="25000" lnSpcReduction="20000"/>
          </a:bodyPr>
          <a:lstStyle/>
          <a:p>
            <a:r>
              <a:rPr lang="en-US" dirty="0"/>
              <a:t>&lt;html&gt;</a:t>
            </a:r>
          </a:p>
          <a:p>
            <a:r>
              <a:rPr lang="en-US" dirty="0"/>
              <a:t>&lt;head&gt;</a:t>
            </a:r>
          </a:p>
          <a:p>
            <a:r>
              <a:rPr lang="en-US" dirty="0"/>
              <a:t>&lt;title&gt; ABOUT &lt;/title&gt;</a:t>
            </a:r>
          </a:p>
          <a:p>
            <a:r>
              <a:rPr lang="en-US" dirty="0"/>
              <a:t>&lt;div p style="</a:t>
            </a:r>
            <a:r>
              <a:rPr lang="en-US" dirty="0" err="1"/>
              <a:t>color:red</a:t>
            </a:r>
            <a:r>
              <a:rPr lang="en-US" dirty="0"/>
              <a:t>;</a:t>
            </a:r>
          </a:p>
          <a:p>
            <a:r>
              <a:rPr lang="en-US" dirty="0"/>
              <a:t>font-size:20px;</a:t>
            </a:r>
          </a:p>
          <a:p>
            <a:r>
              <a:rPr lang="en-US" dirty="0" err="1"/>
              <a:t>font-family:algerian</a:t>
            </a:r>
            <a:r>
              <a:rPr lang="en-US" dirty="0"/>
              <a:t>;</a:t>
            </a:r>
          </a:p>
          <a:p>
            <a:r>
              <a:rPr lang="en-US" dirty="0" err="1"/>
              <a:t>text-align:center</a:t>
            </a:r>
            <a:r>
              <a:rPr lang="en-US" dirty="0"/>
              <a:t>;"&gt; &lt;h1&gt; ABOUT US &lt;/h1&gt;&lt;/div&gt;</a:t>
            </a:r>
          </a:p>
          <a:p>
            <a:r>
              <a:rPr lang="en-US" dirty="0"/>
              <a:t>&lt;/head&gt;</a:t>
            </a:r>
          </a:p>
          <a:p>
            <a:r>
              <a:rPr lang="en-US" dirty="0"/>
              <a:t>&lt;body </a:t>
            </a:r>
            <a:r>
              <a:rPr lang="en-US" dirty="0" err="1"/>
              <a:t>bgcolor</a:t>
            </a:r>
            <a:r>
              <a:rPr lang="en-US" dirty="0"/>
              <a:t>="black"&gt;</a:t>
            </a:r>
          </a:p>
          <a:p>
            <a:r>
              <a:rPr lang="en-US" dirty="0"/>
              <a:t>&lt;div&gt;</a:t>
            </a:r>
          </a:p>
          <a:p>
            <a:r>
              <a:rPr lang="en-US" dirty="0"/>
              <a:t>&lt;</a:t>
            </a:r>
            <a:r>
              <a:rPr lang="en-US" dirty="0" err="1"/>
              <a:t>img</a:t>
            </a:r>
            <a:r>
              <a:rPr lang="en-US" dirty="0"/>
              <a:t> </a:t>
            </a:r>
            <a:r>
              <a:rPr lang="en-US" dirty="0" err="1"/>
              <a:t>src</a:t>
            </a:r>
            <a:r>
              <a:rPr lang="en-US" dirty="0"/>
              <a:t>="a1.png" width="1450px" height="300px" border="5px" style="border:5px solid white"&gt;</a:t>
            </a:r>
          </a:p>
          <a:p>
            <a:r>
              <a:rPr lang="en-US" dirty="0"/>
              <a:t>&lt;/div&gt; </a:t>
            </a:r>
          </a:p>
          <a:p>
            <a:r>
              <a:rPr lang="en-US" dirty="0"/>
              <a:t>&lt;div p style="</a:t>
            </a:r>
            <a:r>
              <a:rPr lang="en-US" dirty="0" err="1"/>
              <a:t>color:white</a:t>
            </a:r>
            <a:r>
              <a:rPr lang="en-US" dirty="0"/>
              <a:t>;</a:t>
            </a:r>
          </a:p>
          <a:p>
            <a:r>
              <a:rPr lang="en-US" dirty="0"/>
              <a:t>font-size:20px;</a:t>
            </a:r>
          </a:p>
          <a:p>
            <a:r>
              <a:rPr lang="en-US" dirty="0" err="1"/>
              <a:t>font-family:algerian</a:t>
            </a:r>
            <a:r>
              <a:rPr lang="en-US" dirty="0"/>
              <a:t>;"&gt;&lt;/p&gt;</a:t>
            </a:r>
          </a:p>
          <a:p>
            <a:r>
              <a:rPr lang="en-US" dirty="0"/>
              <a:t> --&gt; NO LIMIT FITNESS CLUB make your body fit and healthy we are fitness helping people live </a:t>
            </a:r>
            <a:r>
              <a:rPr lang="en-US" dirty="0" err="1"/>
              <a:t>longer,happier</a:t>
            </a:r>
            <a:r>
              <a:rPr lang="en-US" dirty="0"/>
              <a:t> and </a:t>
            </a:r>
            <a:r>
              <a:rPr lang="en-US" dirty="0" err="1"/>
              <a:t>healther</a:t>
            </a:r>
            <a:r>
              <a:rPr lang="en-US" dirty="0"/>
              <a:t> </a:t>
            </a:r>
            <a:r>
              <a:rPr lang="en-US" dirty="0" err="1"/>
              <a:t>lives.this</a:t>
            </a:r>
            <a:r>
              <a:rPr lang="en-US" dirty="0"/>
              <a:t> is your new home We bring most standards of gym </a:t>
            </a:r>
            <a:r>
              <a:rPr lang="en-US" dirty="0" err="1"/>
              <a:t>equiment</a:t>
            </a:r>
            <a:r>
              <a:rPr lang="en-US" dirty="0"/>
              <a:t> for giving you  most out of each exercise Our specialists are very prepared and fit they will take care of your healthy  that will push you as far as possible without any problem no limit fitness club was established in 2015 Co-structured with BSF Design Group no limit fitness club Former displays an extraordinary crossbreed of seat and reformer Pilates techniques, mixing quality preparing and cardio for a full-body exercise You’ll get a great vibe decent simply like from the sun’s characteristic beams in addition to IR has been appeared to help with cell fix, flow, detoxification, and stress decrease. IR warm is the following stage in exercise advancement and there will be great vibe and good atmosphere to do gym ....&lt;/div&gt;</a:t>
            </a:r>
          </a:p>
          <a:p>
            <a:r>
              <a:rPr lang="en-US" dirty="0"/>
              <a:t>&lt;div p style="</a:t>
            </a:r>
            <a:r>
              <a:rPr lang="en-US" dirty="0" err="1"/>
              <a:t>color:red</a:t>
            </a:r>
            <a:r>
              <a:rPr lang="en-US" dirty="0"/>
              <a:t>;</a:t>
            </a:r>
          </a:p>
          <a:p>
            <a:r>
              <a:rPr lang="en-US" dirty="0"/>
              <a:t>font-size:20px;</a:t>
            </a:r>
          </a:p>
          <a:p>
            <a:r>
              <a:rPr lang="en-US" dirty="0" err="1"/>
              <a:t>font-family:algerian</a:t>
            </a:r>
            <a:r>
              <a:rPr lang="en-US" dirty="0"/>
              <a:t>;"&gt;&lt;h1&gt; TRAINERS: &lt;/div&gt;&lt;/h1&gt;</a:t>
            </a:r>
          </a:p>
          <a:p>
            <a:r>
              <a:rPr lang="en-US" dirty="0"/>
              <a:t>&lt;div&gt;</a:t>
            </a:r>
          </a:p>
          <a:p>
            <a:r>
              <a:rPr lang="en-US" dirty="0"/>
              <a:t>&lt;</a:t>
            </a:r>
            <a:r>
              <a:rPr lang="en-US" dirty="0" err="1"/>
              <a:t>img</a:t>
            </a:r>
            <a:r>
              <a:rPr lang="en-US" dirty="0"/>
              <a:t> </a:t>
            </a:r>
            <a:r>
              <a:rPr lang="en-US" dirty="0" err="1"/>
              <a:t>src</a:t>
            </a:r>
            <a:r>
              <a:rPr lang="en-US" dirty="0"/>
              <a:t>="a2.jpg" width="350px" height="310px"  border="5px" style="border:5px solid white"&gt;</a:t>
            </a:r>
          </a:p>
          <a:p>
            <a:r>
              <a:rPr lang="en-US" dirty="0"/>
              <a:t>&lt;</a:t>
            </a:r>
            <a:r>
              <a:rPr lang="en-US" dirty="0" err="1"/>
              <a:t>img</a:t>
            </a:r>
            <a:r>
              <a:rPr lang="en-US" dirty="0"/>
              <a:t> </a:t>
            </a:r>
            <a:r>
              <a:rPr lang="en-US" dirty="0" err="1"/>
              <a:t>src</a:t>
            </a:r>
            <a:r>
              <a:rPr lang="en-US" dirty="0"/>
              <a:t>="a3.jpg" width="350px" height="310px"  border="5px" style="border:5px solid white"&gt;</a:t>
            </a:r>
          </a:p>
          <a:p>
            <a:r>
              <a:rPr lang="en-US" dirty="0"/>
              <a:t>&lt;</a:t>
            </a:r>
            <a:r>
              <a:rPr lang="en-US" dirty="0" err="1"/>
              <a:t>img</a:t>
            </a:r>
            <a:r>
              <a:rPr lang="en-US" dirty="0"/>
              <a:t> </a:t>
            </a:r>
            <a:r>
              <a:rPr lang="en-US" dirty="0" err="1"/>
              <a:t>src</a:t>
            </a:r>
            <a:r>
              <a:rPr lang="en-US" dirty="0"/>
              <a:t>="a4.webp" width="350px" height="310px" border="5px" style="border:5px solid white"&gt;</a:t>
            </a:r>
          </a:p>
          <a:p>
            <a:r>
              <a:rPr lang="en-US" dirty="0"/>
              <a:t>&lt;</a:t>
            </a:r>
            <a:r>
              <a:rPr lang="en-US" dirty="0" err="1"/>
              <a:t>img</a:t>
            </a:r>
            <a:r>
              <a:rPr lang="en-US" dirty="0"/>
              <a:t> </a:t>
            </a:r>
            <a:r>
              <a:rPr lang="en-US" dirty="0" err="1"/>
              <a:t>src</a:t>
            </a:r>
            <a:r>
              <a:rPr lang="en-US" dirty="0"/>
              <a:t>="a5.jpg" width="350px" height="310px"  border="5px" style="border:5px solid white"&gt;</a:t>
            </a:r>
          </a:p>
          <a:p>
            <a:r>
              <a:rPr lang="en-US" dirty="0"/>
              <a:t>&lt;div p style="</a:t>
            </a:r>
            <a:r>
              <a:rPr lang="en-US" dirty="0" err="1"/>
              <a:t>color:white</a:t>
            </a:r>
            <a:r>
              <a:rPr lang="en-US" dirty="0"/>
              <a:t>;</a:t>
            </a:r>
          </a:p>
          <a:p>
            <a:r>
              <a:rPr lang="en-US" dirty="0"/>
              <a:t>font-size:9px;</a:t>
            </a:r>
          </a:p>
          <a:p>
            <a:r>
              <a:rPr lang="en-US" dirty="0" err="1"/>
              <a:t>font-family:algerian</a:t>
            </a:r>
            <a:r>
              <a:rPr lang="en-US" dirty="0"/>
              <a:t>;"&gt;&lt;h1&gt; --&gt;This are your trainers have </a:t>
            </a:r>
            <a:r>
              <a:rPr lang="en-US" dirty="0" err="1"/>
              <a:t>experence</a:t>
            </a:r>
            <a:r>
              <a:rPr lang="en-US" dirty="0"/>
              <a:t> of more then ten years in this </a:t>
            </a:r>
            <a:r>
              <a:rPr lang="en-US" dirty="0" err="1"/>
              <a:t>field.this</a:t>
            </a:r>
            <a:r>
              <a:rPr lang="en-US" dirty="0"/>
              <a:t> Fitness trainers lead, instruct, and motivate individuals or groups in exercise activities, including cardiovascular exercises (exercises for the heart and blood circulation), strength training, and stretching. They work with people of all ages and skill levels. &lt;/div&gt;&lt;/h1&gt;</a:t>
            </a:r>
          </a:p>
          <a:p>
            <a:r>
              <a:rPr lang="en-US" dirty="0"/>
              <a:t>&lt;/div&gt; </a:t>
            </a:r>
          </a:p>
          <a:p>
            <a:r>
              <a:rPr lang="en-US" dirty="0"/>
              <a:t>&lt;/body&gt;</a:t>
            </a:r>
          </a:p>
          <a:p>
            <a:r>
              <a:rPr lang="en-US" dirty="0"/>
              <a:t>&lt;/html&gt;</a:t>
            </a:r>
            <a:endParaRPr lang="en-IN" dirty="0"/>
          </a:p>
        </p:txBody>
      </p:sp>
    </p:spTree>
    <p:extLst>
      <p:ext uri="{BB962C8B-B14F-4D97-AF65-F5344CB8AC3E}">
        <p14:creationId xmlns:p14="http://schemas.microsoft.com/office/powerpoint/2010/main" val="32148669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E92D15-BB8C-F46E-1280-D5084DDF10DF}"/>
              </a:ext>
            </a:extLst>
          </p:cNvPr>
          <p:cNvSpPr>
            <a:spLocks noGrp="1"/>
          </p:cNvSpPr>
          <p:nvPr>
            <p:ph type="title"/>
          </p:nvPr>
        </p:nvSpPr>
        <p:spPr>
          <a:xfrm>
            <a:off x="838200" y="205273"/>
            <a:ext cx="10515600" cy="373225"/>
          </a:xfrm>
        </p:spPr>
        <p:txBody>
          <a:bodyPr>
            <a:normAutofit/>
          </a:bodyPr>
          <a:lstStyle/>
          <a:p>
            <a:r>
              <a:rPr lang="en-US" sz="2000" dirty="0">
                <a:solidFill>
                  <a:srgbClr val="FF0000"/>
                </a:solidFill>
                <a:latin typeface="Algerian" panose="04020705040A02060702" pitchFamily="82" charset="0"/>
              </a:rPr>
              <a:t>				TRAINING SOURCE CODE</a:t>
            </a:r>
            <a:endParaRPr lang="en-IN" sz="2000" dirty="0">
              <a:solidFill>
                <a:srgbClr val="FF0000"/>
              </a:solidFill>
              <a:latin typeface="Algerian" panose="04020705040A02060702" pitchFamily="82" charset="0"/>
            </a:endParaRPr>
          </a:p>
        </p:txBody>
      </p:sp>
      <p:sp>
        <p:nvSpPr>
          <p:cNvPr id="3" name="Content Placeholder 2">
            <a:extLst>
              <a:ext uri="{FF2B5EF4-FFF2-40B4-BE49-F238E27FC236}">
                <a16:creationId xmlns:a16="http://schemas.microsoft.com/office/drawing/2014/main" id="{F4F5125C-7BBE-66DA-5F5C-F4ACE0D965C2}"/>
              </a:ext>
            </a:extLst>
          </p:cNvPr>
          <p:cNvSpPr>
            <a:spLocks noGrp="1"/>
          </p:cNvSpPr>
          <p:nvPr>
            <p:ph idx="1"/>
          </p:nvPr>
        </p:nvSpPr>
        <p:spPr>
          <a:xfrm>
            <a:off x="177282" y="578498"/>
            <a:ext cx="11709918" cy="6074229"/>
          </a:xfrm>
        </p:spPr>
        <p:txBody>
          <a:bodyPr>
            <a:normAutofit fontScale="25000" lnSpcReduction="20000"/>
          </a:bodyPr>
          <a:lstStyle/>
          <a:p>
            <a:r>
              <a:rPr lang="en-IN" dirty="0"/>
              <a:t>&lt;html&gt;</a:t>
            </a:r>
          </a:p>
          <a:p>
            <a:r>
              <a:rPr lang="en-IN" dirty="0"/>
              <a:t>&lt;head&gt;</a:t>
            </a:r>
          </a:p>
          <a:p>
            <a:r>
              <a:rPr lang="en-IN" dirty="0"/>
              <a:t>&lt;title&gt; ABOUT &lt;/title&gt;</a:t>
            </a:r>
          </a:p>
          <a:p>
            <a:r>
              <a:rPr lang="en-IN" dirty="0"/>
              <a:t>&lt;div p style="</a:t>
            </a:r>
            <a:r>
              <a:rPr lang="en-IN" dirty="0" err="1"/>
              <a:t>color:RED</a:t>
            </a:r>
            <a:r>
              <a:rPr lang="en-IN" dirty="0"/>
              <a:t>;</a:t>
            </a:r>
          </a:p>
          <a:p>
            <a:r>
              <a:rPr lang="en-IN" dirty="0"/>
              <a:t>font-size:20px;</a:t>
            </a:r>
          </a:p>
          <a:p>
            <a:r>
              <a:rPr lang="en-IN" dirty="0" err="1"/>
              <a:t>text-align:center</a:t>
            </a:r>
            <a:r>
              <a:rPr lang="en-IN" dirty="0"/>
              <a:t>;</a:t>
            </a:r>
          </a:p>
          <a:p>
            <a:r>
              <a:rPr lang="en-IN" dirty="0" err="1"/>
              <a:t>font-family:algerian</a:t>
            </a:r>
            <a:r>
              <a:rPr lang="en-IN" dirty="0"/>
              <a:t>;"&gt; &lt;h1&gt; NO LIMIT FITNESS CLUB &lt;/h1&gt;&lt;/div&gt;</a:t>
            </a:r>
          </a:p>
          <a:p>
            <a:r>
              <a:rPr lang="en-IN" dirty="0"/>
              <a:t>&lt;div p style="</a:t>
            </a:r>
            <a:r>
              <a:rPr lang="en-IN" dirty="0" err="1"/>
              <a:t>color:RED</a:t>
            </a:r>
            <a:r>
              <a:rPr lang="en-IN" dirty="0"/>
              <a:t>;</a:t>
            </a:r>
          </a:p>
          <a:p>
            <a:r>
              <a:rPr lang="en-IN" dirty="0"/>
              <a:t>font-size:20px;</a:t>
            </a:r>
          </a:p>
          <a:p>
            <a:r>
              <a:rPr lang="en-IN" dirty="0" err="1"/>
              <a:t>text-align:center</a:t>
            </a:r>
            <a:r>
              <a:rPr lang="en-IN" dirty="0"/>
              <a:t>;</a:t>
            </a:r>
          </a:p>
          <a:p>
            <a:r>
              <a:rPr lang="en-IN" dirty="0" err="1"/>
              <a:t>font-family:algerian</a:t>
            </a:r>
            <a:r>
              <a:rPr lang="en-IN" dirty="0"/>
              <a:t>;"&gt; &lt;h1&gt; trainings &lt;/h1&gt;&lt;/div&gt;</a:t>
            </a:r>
          </a:p>
          <a:p>
            <a:r>
              <a:rPr lang="en-IN" dirty="0"/>
              <a:t>&lt;/head&gt;</a:t>
            </a:r>
          </a:p>
          <a:p>
            <a:r>
              <a:rPr lang="en-IN" dirty="0"/>
              <a:t>&lt;body </a:t>
            </a:r>
          </a:p>
          <a:p>
            <a:r>
              <a:rPr lang="en-IN" dirty="0" err="1"/>
              <a:t>bgcolor</a:t>
            </a:r>
            <a:r>
              <a:rPr lang="en-IN" dirty="0"/>
              <a:t>="</a:t>
            </a:r>
            <a:r>
              <a:rPr lang="en-IN" dirty="0" err="1"/>
              <a:t>blACK</a:t>
            </a:r>
            <a:r>
              <a:rPr lang="en-IN" dirty="0"/>
              <a:t>"</a:t>
            </a:r>
          </a:p>
          <a:p>
            <a:r>
              <a:rPr lang="en-IN" dirty="0"/>
              <a:t>border: 2px solid Tomato;&gt;</a:t>
            </a:r>
          </a:p>
          <a:p>
            <a:r>
              <a:rPr lang="en-IN" dirty="0"/>
              <a:t>&lt;div&gt;</a:t>
            </a:r>
          </a:p>
          <a:p>
            <a:r>
              <a:rPr lang="en-IN" dirty="0"/>
              <a:t>&lt;</a:t>
            </a:r>
            <a:r>
              <a:rPr lang="en-IN" dirty="0" err="1"/>
              <a:t>img</a:t>
            </a:r>
            <a:r>
              <a:rPr lang="en-IN" dirty="0"/>
              <a:t> </a:t>
            </a:r>
            <a:r>
              <a:rPr lang="en-IN" dirty="0" err="1"/>
              <a:t>src</a:t>
            </a:r>
            <a:r>
              <a:rPr lang="en-IN" dirty="0"/>
              <a:t>="zumba.jpg" width="350px" height="300px" style="border: 5px solid white;" &gt;</a:t>
            </a:r>
          </a:p>
          <a:p>
            <a:r>
              <a:rPr lang="en-IN" dirty="0"/>
              <a:t>&lt;</a:t>
            </a:r>
            <a:r>
              <a:rPr lang="en-IN" dirty="0" err="1"/>
              <a:t>img</a:t>
            </a:r>
            <a:r>
              <a:rPr lang="en-IN" dirty="0"/>
              <a:t> </a:t>
            </a:r>
            <a:r>
              <a:rPr lang="en-IN" dirty="0" err="1"/>
              <a:t>src</a:t>
            </a:r>
            <a:r>
              <a:rPr lang="en-IN" dirty="0"/>
              <a:t>="treadmill.jpg" width="350px" height="300px" style="border: 5px solid white;"&gt;</a:t>
            </a:r>
          </a:p>
          <a:p>
            <a:r>
              <a:rPr lang="en-IN" dirty="0"/>
              <a:t>&lt;</a:t>
            </a:r>
            <a:r>
              <a:rPr lang="en-IN" dirty="0" err="1"/>
              <a:t>img</a:t>
            </a:r>
            <a:r>
              <a:rPr lang="en-IN" dirty="0"/>
              <a:t> </a:t>
            </a:r>
            <a:r>
              <a:rPr lang="en-IN" dirty="0" err="1"/>
              <a:t>src</a:t>
            </a:r>
            <a:r>
              <a:rPr lang="en-IN" dirty="0"/>
              <a:t>="weight lifting.jpeg" width="350px" height="300px" style="border: 5px solid white"&gt;</a:t>
            </a:r>
          </a:p>
          <a:p>
            <a:r>
              <a:rPr lang="en-IN" dirty="0"/>
              <a:t>&lt;</a:t>
            </a:r>
            <a:r>
              <a:rPr lang="en-IN" dirty="0" err="1"/>
              <a:t>img</a:t>
            </a:r>
            <a:r>
              <a:rPr lang="en-IN" dirty="0"/>
              <a:t> </a:t>
            </a:r>
            <a:r>
              <a:rPr lang="en-IN" dirty="0" err="1"/>
              <a:t>src</a:t>
            </a:r>
            <a:r>
              <a:rPr lang="en-IN" dirty="0"/>
              <a:t>="leg exercise.jpg" width="350px" height="300px" style="border: 5px solid white"&gt;</a:t>
            </a:r>
          </a:p>
          <a:p>
            <a:r>
              <a:rPr lang="en-IN" dirty="0"/>
              <a:t>&lt;/div&gt; </a:t>
            </a:r>
          </a:p>
          <a:p>
            <a:r>
              <a:rPr lang="en-IN" dirty="0"/>
              <a:t>&lt;div  p style="</a:t>
            </a:r>
            <a:r>
              <a:rPr lang="en-IN" dirty="0" err="1"/>
              <a:t>color:red</a:t>
            </a:r>
            <a:r>
              <a:rPr lang="en-IN" dirty="0"/>
              <a:t>;</a:t>
            </a:r>
          </a:p>
          <a:p>
            <a:r>
              <a:rPr lang="en-IN" dirty="0" err="1"/>
              <a:t>text-align:left</a:t>
            </a:r>
            <a:r>
              <a:rPr lang="en-IN" dirty="0"/>
              <a:t>;"&gt;&lt;h1&gt; ZUMBA:&lt;/h1&gt;</a:t>
            </a:r>
          </a:p>
          <a:p>
            <a:r>
              <a:rPr lang="en-IN" dirty="0"/>
              <a:t>&lt;div p style="</a:t>
            </a:r>
            <a:r>
              <a:rPr lang="en-IN" dirty="0" err="1"/>
              <a:t>color:WHITE</a:t>
            </a:r>
            <a:r>
              <a:rPr lang="en-IN" dirty="0"/>
              <a:t>;</a:t>
            </a:r>
          </a:p>
          <a:p>
            <a:r>
              <a:rPr lang="en-IN" dirty="0"/>
              <a:t>font-size:20px;</a:t>
            </a:r>
          </a:p>
          <a:p>
            <a:r>
              <a:rPr lang="en-IN" dirty="0" err="1"/>
              <a:t>text-align:center</a:t>
            </a:r>
            <a:r>
              <a:rPr lang="en-IN" dirty="0"/>
              <a:t>;</a:t>
            </a:r>
          </a:p>
          <a:p>
            <a:r>
              <a:rPr lang="en-IN" dirty="0" err="1"/>
              <a:t>font-family:algerian</a:t>
            </a:r>
            <a:r>
              <a:rPr lang="en-IN" dirty="0"/>
              <a:t>;" &gt;&lt;p&gt; Zumba is a form of fitness class in which you burn off calories by dancing to different kinds of lively tunes, often Latin-American inspired such as salsa, merengue and samba, but also other types of modern music like hip hop and Bollywood music from the Indian film industry.&lt;/div&gt;&lt;/p&gt;</a:t>
            </a:r>
          </a:p>
          <a:p>
            <a:endParaRPr lang="en-IN" dirty="0"/>
          </a:p>
          <a:p>
            <a:r>
              <a:rPr lang="en-IN" dirty="0"/>
              <a:t>&lt;div  p style="</a:t>
            </a:r>
            <a:r>
              <a:rPr lang="en-IN" dirty="0" err="1"/>
              <a:t>color:red</a:t>
            </a:r>
            <a:r>
              <a:rPr lang="en-IN" dirty="0"/>
              <a:t>;</a:t>
            </a:r>
          </a:p>
          <a:p>
            <a:r>
              <a:rPr lang="en-IN" dirty="0" err="1"/>
              <a:t>text-align:left</a:t>
            </a:r>
            <a:r>
              <a:rPr lang="en-IN" dirty="0"/>
              <a:t>;"&gt;&lt;h1&gt;TREADMILL:&lt;/h1&gt;</a:t>
            </a:r>
          </a:p>
          <a:p>
            <a:r>
              <a:rPr lang="en-IN" dirty="0"/>
              <a:t>&lt;div p style="</a:t>
            </a:r>
            <a:r>
              <a:rPr lang="en-IN" dirty="0" err="1"/>
              <a:t>color:WHITE</a:t>
            </a:r>
            <a:r>
              <a:rPr lang="en-IN" dirty="0"/>
              <a:t>;</a:t>
            </a:r>
          </a:p>
          <a:p>
            <a:endParaRPr lang="en-IN" dirty="0"/>
          </a:p>
        </p:txBody>
      </p:sp>
    </p:spTree>
    <p:extLst>
      <p:ext uri="{BB962C8B-B14F-4D97-AF65-F5344CB8AC3E}">
        <p14:creationId xmlns:p14="http://schemas.microsoft.com/office/powerpoint/2010/main" val="138667806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BD248F-F211-3675-7CAF-ABE03DFF39FD}"/>
              </a:ext>
            </a:extLst>
          </p:cNvPr>
          <p:cNvSpPr>
            <a:spLocks noGrp="1"/>
          </p:cNvSpPr>
          <p:nvPr>
            <p:ph type="title"/>
          </p:nvPr>
        </p:nvSpPr>
        <p:spPr>
          <a:xfrm>
            <a:off x="838200" y="102637"/>
            <a:ext cx="10515600" cy="177281"/>
          </a:xfrm>
        </p:spPr>
        <p:txBody>
          <a:bodyPr>
            <a:normAutofit fontScale="90000"/>
          </a:bodyPr>
          <a:lstStyle/>
          <a:p>
            <a:endParaRPr lang="en-IN" dirty="0"/>
          </a:p>
        </p:txBody>
      </p:sp>
      <p:sp>
        <p:nvSpPr>
          <p:cNvPr id="3" name="Content Placeholder 2">
            <a:extLst>
              <a:ext uri="{FF2B5EF4-FFF2-40B4-BE49-F238E27FC236}">
                <a16:creationId xmlns:a16="http://schemas.microsoft.com/office/drawing/2014/main" id="{1C849581-DAED-CB08-8B15-C9E8A370848B}"/>
              </a:ext>
            </a:extLst>
          </p:cNvPr>
          <p:cNvSpPr>
            <a:spLocks noGrp="1"/>
          </p:cNvSpPr>
          <p:nvPr>
            <p:ph idx="1"/>
          </p:nvPr>
        </p:nvSpPr>
        <p:spPr>
          <a:xfrm>
            <a:off x="242596" y="569167"/>
            <a:ext cx="11737910" cy="6055568"/>
          </a:xfrm>
        </p:spPr>
        <p:txBody>
          <a:bodyPr>
            <a:normAutofit fontScale="25000" lnSpcReduction="20000"/>
          </a:bodyPr>
          <a:lstStyle/>
          <a:p>
            <a:r>
              <a:rPr lang="en-IN" dirty="0"/>
              <a:t>font-size:20px;</a:t>
            </a:r>
          </a:p>
          <a:p>
            <a:r>
              <a:rPr lang="en-IN" dirty="0" err="1"/>
              <a:t>text-align:center</a:t>
            </a:r>
            <a:r>
              <a:rPr lang="en-IN" dirty="0"/>
              <a:t>;</a:t>
            </a:r>
          </a:p>
          <a:p>
            <a:r>
              <a:rPr lang="en-IN" dirty="0" err="1"/>
              <a:t>font-family:algerian</a:t>
            </a:r>
            <a:r>
              <a:rPr lang="en-IN" dirty="0"/>
              <a:t>;" &gt;&lt;p&gt;</a:t>
            </a:r>
          </a:p>
          <a:p>
            <a:r>
              <a:rPr lang="en-IN" dirty="0"/>
              <a:t>Treadmills provide outstanding cardiovascular exercises, which can significantly enhance your heart health. Thanks to their ability to maintain constant heart rates throughout the exercise. If you've high cholesterol or cardiovascular issues, this can be very beneficial.&lt;/div&gt;&lt;/p&gt;</a:t>
            </a:r>
          </a:p>
          <a:p>
            <a:endParaRPr lang="en-IN" dirty="0"/>
          </a:p>
          <a:p>
            <a:r>
              <a:rPr lang="en-IN" dirty="0"/>
              <a:t>&lt;div  p style="</a:t>
            </a:r>
            <a:r>
              <a:rPr lang="en-IN" dirty="0" err="1"/>
              <a:t>color:red</a:t>
            </a:r>
            <a:r>
              <a:rPr lang="en-IN" dirty="0"/>
              <a:t>;</a:t>
            </a:r>
          </a:p>
          <a:p>
            <a:r>
              <a:rPr lang="en-IN" dirty="0" err="1"/>
              <a:t>text-align:left</a:t>
            </a:r>
            <a:r>
              <a:rPr lang="en-IN" dirty="0"/>
              <a:t>;"&gt;&lt;h1&gt;WEIGHT LIFTING:&lt;/h1&gt;</a:t>
            </a:r>
          </a:p>
          <a:p>
            <a:r>
              <a:rPr lang="en-IN" dirty="0"/>
              <a:t>&lt;div p style="</a:t>
            </a:r>
            <a:r>
              <a:rPr lang="en-IN" dirty="0" err="1"/>
              <a:t>color:WHITE</a:t>
            </a:r>
            <a:r>
              <a:rPr lang="en-IN" dirty="0"/>
              <a:t>;</a:t>
            </a:r>
          </a:p>
          <a:p>
            <a:r>
              <a:rPr lang="en-IN" dirty="0"/>
              <a:t>font-size:20px;</a:t>
            </a:r>
          </a:p>
          <a:p>
            <a:r>
              <a:rPr lang="en-IN" dirty="0" err="1"/>
              <a:t>text-align:center</a:t>
            </a:r>
            <a:r>
              <a:rPr lang="en-IN" dirty="0"/>
              <a:t>;</a:t>
            </a:r>
          </a:p>
          <a:p>
            <a:r>
              <a:rPr lang="en-IN" dirty="0" err="1"/>
              <a:t>font-family:algerian</a:t>
            </a:r>
            <a:r>
              <a:rPr lang="en-IN" dirty="0"/>
              <a:t>;" &gt;&lt;p&gt;Weight training is a common type of strength training for developing the strength, size of skeletal muscles and maintenance of strength. It uses the force of gravity in the form of weighted bars, dumbbells or weight stacks in order to oppose the force generated by muscle through concentric or eccentric contraction.&lt;/div&gt;&lt;/p&gt;</a:t>
            </a:r>
          </a:p>
          <a:p>
            <a:endParaRPr lang="en-IN" dirty="0"/>
          </a:p>
          <a:p>
            <a:endParaRPr lang="en-IN" dirty="0"/>
          </a:p>
          <a:p>
            <a:r>
              <a:rPr lang="en-IN" dirty="0"/>
              <a:t>&lt;div  p style="</a:t>
            </a:r>
            <a:r>
              <a:rPr lang="en-IN" dirty="0" err="1"/>
              <a:t>color:red</a:t>
            </a:r>
            <a:r>
              <a:rPr lang="en-IN" dirty="0"/>
              <a:t>;</a:t>
            </a:r>
          </a:p>
          <a:p>
            <a:r>
              <a:rPr lang="en-IN" dirty="0" err="1"/>
              <a:t>text-align:left</a:t>
            </a:r>
            <a:r>
              <a:rPr lang="en-IN" dirty="0"/>
              <a:t>;"&gt;&lt;h1&gt;LEG EXERCISE:&lt;/h1&gt;</a:t>
            </a:r>
          </a:p>
          <a:p>
            <a:r>
              <a:rPr lang="en-IN" dirty="0"/>
              <a:t>&lt;div p style="</a:t>
            </a:r>
            <a:r>
              <a:rPr lang="en-IN" dirty="0" err="1"/>
              <a:t>color:WHITE</a:t>
            </a:r>
            <a:r>
              <a:rPr lang="en-IN" dirty="0"/>
              <a:t>;</a:t>
            </a:r>
          </a:p>
          <a:p>
            <a:r>
              <a:rPr lang="en-IN" dirty="0"/>
              <a:t>font-size:20px;</a:t>
            </a:r>
          </a:p>
          <a:p>
            <a:r>
              <a:rPr lang="en-IN" dirty="0" err="1"/>
              <a:t>text-align:center</a:t>
            </a:r>
            <a:r>
              <a:rPr lang="en-IN" dirty="0"/>
              <a:t>;</a:t>
            </a:r>
          </a:p>
          <a:p>
            <a:r>
              <a:rPr lang="en-IN" dirty="0" err="1"/>
              <a:t>font-family:algerian</a:t>
            </a:r>
            <a:r>
              <a:rPr lang="en-IN" dirty="0"/>
              <a:t>;" &gt;&lt;p&gt;Leg workouts engage the major muscle groups of your body, which helps to improve overall athletic performance and support healthy movement patterns in your daily life. A strong lower body will also help to prevent injury and manage chronic conditions such as arthritis, heart disease, and diabetes.&lt;/div&gt;&lt;/p&gt;</a:t>
            </a:r>
          </a:p>
          <a:p>
            <a:endParaRPr lang="en-IN" dirty="0"/>
          </a:p>
          <a:p>
            <a:r>
              <a:rPr lang="en-IN" dirty="0"/>
              <a:t>&lt;div&gt;</a:t>
            </a:r>
          </a:p>
          <a:p>
            <a:r>
              <a:rPr lang="en-IN" dirty="0"/>
              <a:t>&lt;</a:t>
            </a:r>
            <a:r>
              <a:rPr lang="en-IN" dirty="0" err="1"/>
              <a:t>img</a:t>
            </a:r>
            <a:r>
              <a:rPr lang="en-IN" dirty="0"/>
              <a:t> </a:t>
            </a:r>
            <a:r>
              <a:rPr lang="en-IN" dirty="0" err="1"/>
              <a:t>src</a:t>
            </a:r>
            <a:r>
              <a:rPr lang="en-IN" dirty="0"/>
              <a:t>="BELLY </a:t>
            </a:r>
            <a:r>
              <a:rPr lang="en-IN" dirty="0" err="1"/>
              <a:t>FAT.webp</a:t>
            </a:r>
            <a:r>
              <a:rPr lang="en-IN" dirty="0"/>
              <a:t>" width="350px" height="300px" style="border: 5px solid white"  &gt;</a:t>
            </a:r>
          </a:p>
          <a:p>
            <a:r>
              <a:rPr lang="en-IN" dirty="0"/>
              <a:t>&lt;</a:t>
            </a:r>
            <a:r>
              <a:rPr lang="en-IN" dirty="0" err="1"/>
              <a:t>img</a:t>
            </a:r>
            <a:r>
              <a:rPr lang="en-IN" dirty="0"/>
              <a:t> </a:t>
            </a:r>
            <a:r>
              <a:rPr lang="en-IN" dirty="0" err="1"/>
              <a:t>src</a:t>
            </a:r>
            <a:r>
              <a:rPr lang="en-IN" dirty="0"/>
              <a:t>="cardio.jpg" width="350px" height="300px" style="border: 5px solid white" &gt;</a:t>
            </a:r>
          </a:p>
          <a:p>
            <a:r>
              <a:rPr lang="en-IN" dirty="0"/>
              <a:t>&lt;</a:t>
            </a:r>
            <a:r>
              <a:rPr lang="en-IN" dirty="0" err="1"/>
              <a:t>img</a:t>
            </a:r>
            <a:r>
              <a:rPr lang="en-IN" dirty="0"/>
              <a:t> </a:t>
            </a:r>
            <a:r>
              <a:rPr lang="en-IN" dirty="0" err="1"/>
              <a:t>src</a:t>
            </a:r>
            <a:r>
              <a:rPr lang="en-IN" dirty="0"/>
              <a:t>="shoulder.jpeg" width="350px" height="300px" style="border: solid white"  &gt;</a:t>
            </a:r>
          </a:p>
          <a:p>
            <a:r>
              <a:rPr lang="en-IN" dirty="0"/>
              <a:t>&lt;</a:t>
            </a:r>
            <a:r>
              <a:rPr lang="en-IN" dirty="0" err="1"/>
              <a:t>img</a:t>
            </a:r>
            <a:r>
              <a:rPr lang="en-IN" dirty="0"/>
              <a:t> </a:t>
            </a:r>
            <a:r>
              <a:rPr lang="en-IN" dirty="0" err="1"/>
              <a:t>src</a:t>
            </a:r>
            <a:r>
              <a:rPr lang="en-IN" dirty="0"/>
              <a:t>="</a:t>
            </a:r>
            <a:r>
              <a:rPr lang="en-IN" dirty="0" err="1"/>
              <a:t>ABS.webp</a:t>
            </a:r>
            <a:r>
              <a:rPr lang="en-IN" dirty="0"/>
              <a:t>" width="350px" height="300px" style="border: 5px solid white" &gt;</a:t>
            </a:r>
          </a:p>
          <a:p>
            <a:r>
              <a:rPr lang="en-IN" dirty="0"/>
              <a:t>&lt;/div&gt;</a:t>
            </a:r>
          </a:p>
          <a:p>
            <a:endParaRPr lang="en-IN" dirty="0"/>
          </a:p>
          <a:p>
            <a:r>
              <a:rPr lang="en-IN" dirty="0"/>
              <a:t>&lt;div  p style="</a:t>
            </a:r>
            <a:r>
              <a:rPr lang="en-IN" dirty="0" err="1"/>
              <a:t>color:red</a:t>
            </a:r>
            <a:r>
              <a:rPr lang="en-IN" dirty="0"/>
              <a:t>;</a:t>
            </a:r>
          </a:p>
          <a:p>
            <a:r>
              <a:rPr lang="en-IN" dirty="0" err="1"/>
              <a:t>text-align:left</a:t>
            </a:r>
            <a:r>
              <a:rPr lang="en-IN" dirty="0"/>
              <a:t>;"&gt;&lt;h1&gt;LOSS BELLY FAT:&lt;/h1&gt;</a:t>
            </a:r>
          </a:p>
          <a:p>
            <a:r>
              <a:rPr lang="en-IN" dirty="0"/>
              <a:t>&lt;div p style="</a:t>
            </a:r>
            <a:r>
              <a:rPr lang="en-IN" dirty="0" err="1"/>
              <a:t>color:WHITE</a:t>
            </a:r>
            <a:r>
              <a:rPr lang="en-IN" dirty="0"/>
              <a:t>;</a:t>
            </a:r>
          </a:p>
          <a:p>
            <a:r>
              <a:rPr lang="en-IN" dirty="0"/>
              <a:t>font-size:20px;</a:t>
            </a:r>
          </a:p>
          <a:p>
            <a:endParaRPr lang="en-IN" dirty="0"/>
          </a:p>
        </p:txBody>
      </p:sp>
    </p:spTree>
    <p:extLst>
      <p:ext uri="{BB962C8B-B14F-4D97-AF65-F5344CB8AC3E}">
        <p14:creationId xmlns:p14="http://schemas.microsoft.com/office/powerpoint/2010/main" val="58625362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C6E1B5-6FFE-7989-E43A-F2219628612B}"/>
              </a:ext>
            </a:extLst>
          </p:cNvPr>
          <p:cNvSpPr>
            <a:spLocks noGrp="1"/>
          </p:cNvSpPr>
          <p:nvPr>
            <p:ph type="title"/>
          </p:nvPr>
        </p:nvSpPr>
        <p:spPr>
          <a:xfrm>
            <a:off x="838200" y="111968"/>
            <a:ext cx="10515600" cy="391886"/>
          </a:xfrm>
        </p:spPr>
        <p:txBody>
          <a:bodyPr>
            <a:normAutofit fontScale="90000"/>
          </a:bodyPr>
          <a:lstStyle/>
          <a:p>
            <a:endParaRPr lang="en-IN" dirty="0"/>
          </a:p>
        </p:txBody>
      </p:sp>
      <p:sp>
        <p:nvSpPr>
          <p:cNvPr id="3" name="Content Placeholder 2">
            <a:extLst>
              <a:ext uri="{FF2B5EF4-FFF2-40B4-BE49-F238E27FC236}">
                <a16:creationId xmlns:a16="http://schemas.microsoft.com/office/drawing/2014/main" id="{29F8B346-CFF7-EEAC-D295-285E38673386}"/>
              </a:ext>
            </a:extLst>
          </p:cNvPr>
          <p:cNvSpPr>
            <a:spLocks noGrp="1"/>
          </p:cNvSpPr>
          <p:nvPr>
            <p:ph idx="1"/>
          </p:nvPr>
        </p:nvSpPr>
        <p:spPr>
          <a:xfrm>
            <a:off x="214603" y="914400"/>
            <a:ext cx="11775233" cy="5831632"/>
          </a:xfrm>
        </p:spPr>
        <p:txBody>
          <a:bodyPr>
            <a:normAutofit fontScale="25000" lnSpcReduction="20000"/>
          </a:bodyPr>
          <a:lstStyle/>
          <a:p>
            <a:r>
              <a:rPr lang="en-IN" dirty="0" err="1"/>
              <a:t>text-align:center</a:t>
            </a:r>
            <a:r>
              <a:rPr lang="en-IN" dirty="0"/>
              <a:t>;</a:t>
            </a:r>
          </a:p>
          <a:p>
            <a:r>
              <a:rPr lang="en-IN" dirty="0" err="1"/>
              <a:t>font-family:algerian</a:t>
            </a:r>
            <a:r>
              <a:rPr lang="en-IN" dirty="0"/>
              <a:t>;" &gt;&lt;p&gt;To battle belly fat: Eat a healthy diet. Focus on plant-based foods, such as fruits, vegetables and whole grains, and choose lean sources of protein and low-fat dairy products. Limit added sugar and saturated fat, which is found in meat and high-fat dairy products, such as cheese and butter.&lt;/div&gt;&lt;/p&gt;</a:t>
            </a:r>
          </a:p>
          <a:p>
            <a:endParaRPr lang="en-IN" dirty="0"/>
          </a:p>
          <a:p>
            <a:r>
              <a:rPr lang="en-IN" dirty="0"/>
              <a:t>&lt;div  p style="</a:t>
            </a:r>
            <a:r>
              <a:rPr lang="en-IN" dirty="0" err="1"/>
              <a:t>color:red</a:t>
            </a:r>
            <a:r>
              <a:rPr lang="en-IN" dirty="0"/>
              <a:t>;</a:t>
            </a:r>
          </a:p>
          <a:p>
            <a:r>
              <a:rPr lang="en-IN" dirty="0" err="1"/>
              <a:t>text-align:left</a:t>
            </a:r>
            <a:r>
              <a:rPr lang="en-IN" dirty="0"/>
              <a:t>;"&gt;&lt;h1&gt;CARDIO:&lt;/h1&gt;</a:t>
            </a:r>
          </a:p>
          <a:p>
            <a:r>
              <a:rPr lang="en-IN" dirty="0"/>
              <a:t>&lt;div p style="</a:t>
            </a:r>
            <a:r>
              <a:rPr lang="en-IN" dirty="0" err="1"/>
              <a:t>color:WHITE</a:t>
            </a:r>
            <a:r>
              <a:rPr lang="en-IN" dirty="0"/>
              <a:t>;</a:t>
            </a:r>
          </a:p>
          <a:p>
            <a:r>
              <a:rPr lang="en-IN" dirty="0"/>
              <a:t>font-size:20px;</a:t>
            </a:r>
          </a:p>
          <a:p>
            <a:r>
              <a:rPr lang="en-IN" dirty="0" err="1"/>
              <a:t>text-align:center</a:t>
            </a:r>
            <a:r>
              <a:rPr lang="en-IN" dirty="0"/>
              <a:t>;</a:t>
            </a:r>
          </a:p>
          <a:p>
            <a:r>
              <a:rPr lang="en-IN" dirty="0" err="1"/>
              <a:t>font-family:algerian</a:t>
            </a:r>
            <a:r>
              <a:rPr lang="en-IN" dirty="0"/>
              <a:t>;" &gt;&lt;p&gt;Cardio is shorthand for cardiovascular training, and it encompasses any exercise—such as running, cycling, or dancing—that elevates your heart rate. Cardio is also considered aerobic exercise, meaning it demands elevated oxygen flow, which causes you to breathe harder.&lt;/div&gt;&lt;/p&gt;</a:t>
            </a:r>
          </a:p>
          <a:p>
            <a:endParaRPr lang="en-IN" dirty="0"/>
          </a:p>
          <a:p>
            <a:r>
              <a:rPr lang="en-IN" dirty="0"/>
              <a:t>&lt;div  p style="</a:t>
            </a:r>
            <a:r>
              <a:rPr lang="en-IN" dirty="0" err="1"/>
              <a:t>color:red</a:t>
            </a:r>
            <a:r>
              <a:rPr lang="en-IN" dirty="0"/>
              <a:t>;</a:t>
            </a:r>
          </a:p>
          <a:p>
            <a:r>
              <a:rPr lang="en-IN" dirty="0" err="1"/>
              <a:t>text-align:left</a:t>
            </a:r>
            <a:r>
              <a:rPr lang="en-IN" dirty="0"/>
              <a:t>;"&gt;&lt;h1&gt;SHOULDERS:&lt;/h1&gt;</a:t>
            </a:r>
          </a:p>
          <a:p>
            <a:r>
              <a:rPr lang="en-IN" dirty="0"/>
              <a:t>&lt;div p style="</a:t>
            </a:r>
            <a:r>
              <a:rPr lang="en-IN" dirty="0" err="1"/>
              <a:t>color:WHITE</a:t>
            </a:r>
            <a:r>
              <a:rPr lang="en-IN" dirty="0"/>
              <a:t>;</a:t>
            </a:r>
          </a:p>
          <a:p>
            <a:r>
              <a:rPr lang="en-IN" dirty="0"/>
              <a:t>font-size:20px;</a:t>
            </a:r>
          </a:p>
          <a:p>
            <a:r>
              <a:rPr lang="en-IN" dirty="0" err="1"/>
              <a:t>text-align:center</a:t>
            </a:r>
            <a:r>
              <a:rPr lang="en-IN" dirty="0"/>
              <a:t>;</a:t>
            </a:r>
          </a:p>
          <a:p>
            <a:r>
              <a:rPr lang="en-IN" dirty="0" err="1"/>
              <a:t>font-family:algerian</a:t>
            </a:r>
            <a:r>
              <a:rPr lang="en-IN" dirty="0"/>
              <a:t>;" &gt;&lt;p&gt;A lateral raise is a strength training shoulder exercise characterized by lifting a pair of dumbbells away from your body in an external rotation. Lateral raises work the trapezius muscle in your upper back as well as the deltoid muscle group in your shoulders—particularly the anterior and lateral deltoids.&lt;/div&gt;&lt;/p&gt;</a:t>
            </a:r>
          </a:p>
          <a:p>
            <a:endParaRPr lang="en-IN" dirty="0"/>
          </a:p>
          <a:p>
            <a:endParaRPr lang="en-IN" dirty="0"/>
          </a:p>
          <a:p>
            <a:r>
              <a:rPr lang="en-IN" dirty="0"/>
              <a:t>&lt;div  p style="</a:t>
            </a:r>
            <a:r>
              <a:rPr lang="en-IN" dirty="0" err="1"/>
              <a:t>color:RED</a:t>
            </a:r>
            <a:r>
              <a:rPr lang="en-IN" dirty="0"/>
              <a:t>;</a:t>
            </a:r>
          </a:p>
          <a:p>
            <a:r>
              <a:rPr lang="en-IN" dirty="0" err="1"/>
              <a:t>text-align:left</a:t>
            </a:r>
            <a:r>
              <a:rPr lang="en-IN" dirty="0"/>
              <a:t>;"&gt;&lt;h1&gt;ABS:&lt;/h1&gt;</a:t>
            </a:r>
          </a:p>
          <a:p>
            <a:r>
              <a:rPr lang="en-IN" dirty="0"/>
              <a:t>&lt;div p style="</a:t>
            </a:r>
            <a:r>
              <a:rPr lang="en-IN" dirty="0" err="1"/>
              <a:t>color:WHITE</a:t>
            </a:r>
            <a:r>
              <a:rPr lang="en-IN" dirty="0"/>
              <a:t>;</a:t>
            </a:r>
          </a:p>
          <a:p>
            <a:r>
              <a:rPr lang="en-IN" dirty="0"/>
              <a:t>font-size:20px;</a:t>
            </a:r>
          </a:p>
          <a:p>
            <a:r>
              <a:rPr lang="en-IN" dirty="0" err="1"/>
              <a:t>text-align:center</a:t>
            </a:r>
            <a:r>
              <a:rPr lang="en-IN" dirty="0"/>
              <a:t>;</a:t>
            </a:r>
          </a:p>
          <a:p>
            <a:r>
              <a:rPr lang="en-IN" dirty="0" err="1"/>
              <a:t>font-family:algerian</a:t>
            </a:r>
            <a:r>
              <a:rPr lang="en-IN" dirty="0"/>
              <a:t>;" &gt;&lt;p&gt;To build six-pack abs, you need an exercise routine that includes both strength exercises and cardio. Plus, following a healthy diet, like eating more lean protein, whole grains, and vegetables can help you reach your six-pack goals.&lt;/div&gt;&lt;/p&gt;</a:t>
            </a:r>
          </a:p>
          <a:p>
            <a:r>
              <a:rPr lang="en-IN" dirty="0"/>
              <a:t>&lt;/body&gt;</a:t>
            </a:r>
          </a:p>
          <a:p>
            <a:r>
              <a:rPr lang="en-IN" dirty="0"/>
              <a:t>&lt;/html&gt;N</a:t>
            </a:r>
          </a:p>
        </p:txBody>
      </p:sp>
    </p:spTree>
    <p:extLst>
      <p:ext uri="{BB962C8B-B14F-4D97-AF65-F5344CB8AC3E}">
        <p14:creationId xmlns:p14="http://schemas.microsoft.com/office/powerpoint/2010/main" val="29497946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8C1157-24FF-2989-C0D7-749B70B87A6C}"/>
              </a:ext>
            </a:extLst>
          </p:cNvPr>
          <p:cNvSpPr>
            <a:spLocks noGrp="1"/>
          </p:cNvSpPr>
          <p:nvPr>
            <p:ph type="title"/>
          </p:nvPr>
        </p:nvSpPr>
        <p:spPr>
          <a:xfrm>
            <a:off x="838200" y="102637"/>
            <a:ext cx="10515600" cy="391885"/>
          </a:xfrm>
        </p:spPr>
        <p:txBody>
          <a:bodyPr>
            <a:normAutofit/>
          </a:bodyPr>
          <a:lstStyle/>
          <a:p>
            <a:r>
              <a:rPr lang="en-US" sz="2000" dirty="0">
                <a:solidFill>
                  <a:srgbClr val="FF0000"/>
                </a:solidFill>
                <a:latin typeface="Algerian" panose="04020705040A02060702" pitchFamily="82" charset="0"/>
              </a:rPr>
              <a:t>			TIME TABLE SOURCE CODE</a:t>
            </a:r>
            <a:endParaRPr lang="en-IN" sz="2000" dirty="0">
              <a:solidFill>
                <a:srgbClr val="FF0000"/>
              </a:solidFill>
              <a:latin typeface="Algerian" panose="04020705040A02060702" pitchFamily="82" charset="0"/>
            </a:endParaRPr>
          </a:p>
        </p:txBody>
      </p:sp>
      <p:sp>
        <p:nvSpPr>
          <p:cNvPr id="3" name="Content Placeholder 2">
            <a:extLst>
              <a:ext uri="{FF2B5EF4-FFF2-40B4-BE49-F238E27FC236}">
                <a16:creationId xmlns:a16="http://schemas.microsoft.com/office/drawing/2014/main" id="{7F22F957-A106-98DA-98F9-0A2C43EE78AA}"/>
              </a:ext>
            </a:extLst>
          </p:cNvPr>
          <p:cNvSpPr>
            <a:spLocks noGrp="1"/>
          </p:cNvSpPr>
          <p:nvPr>
            <p:ph idx="1"/>
          </p:nvPr>
        </p:nvSpPr>
        <p:spPr>
          <a:xfrm>
            <a:off x="214603" y="634482"/>
            <a:ext cx="11747241" cy="5542481"/>
          </a:xfrm>
        </p:spPr>
        <p:txBody>
          <a:bodyPr>
            <a:normAutofit fontScale="25000" lnSpcReduction="20000"/>
          </a:bodyPr>
          <a:lstStyle/>
          <a:p>
            <a:r>
              <a:rPr lang="en-IN" dirty="0"/>
              <a:t>&lt;html&gt;</a:t>
            </a:r>
          </a:p>
          <a:p>
            <a:r>
              <a:rPr lang="en-IN" dirty="0"/>
              <a:t>&lt;style&gt;</a:t>
            </a:r>
          </a:p>
          <a:p>
            <a:r>
              <a:rPr lang="en-IN" dirty="0"/>
              <a:t>h2{</a:t>
            </a:r>
          </a:p>
          <a:p>
            <a:r>
              <a:rPr lang="en-IN" dirty="0" err="1"/>
              <a:t>font-family:Algerian</a:t>
            </a:r>
            <a:r>
              <a:rPr lang="en-IN" dirty="0"/>
              <a:t>;</a:t>
            </a:r>
          </a:p>
          <a:p>
            <a:r>
              <a:rPr lang="en-IN" dirty="0" err="1"/>
              <a:t>color:red</a:t>
            </a:r>
            <a:r>
              <a:rPr lang="en-IN" dirty="0"/>
              <a:t>;</a:t>
            </a:r>
          </a:p>
          <a:p>
            <a:r>
              <a:rPr lang="en-IN" dirty="0" err="1"/>
              <a:t>text-align:center</a:t>
            </a:r>
            <a:r>
              <a:rPr lang="en-IN" dirty="0"/>
              <a:t>;</a:t>
            </a:r>
          </a:p>
          <a:p>
            <a:r>
              <a:rPr lang="en-IN" dirty="0"/>
              <a:t>}</a:t>
            </a:r>
          </a:p>
          <a:p>
            <a:r>
              <a:rPr lang="en-IN" dirty="0"/>
              <a:t>table, </a:t>
            </a:r>
            <a:r>
              <a:rPr lang="en-IN" dirty="0" err="1"/>
              <a:t>th</a:t>
            </a:r>
            <a:r>
              <a:rPr lang="en-IN" dirty="0"/>
              <a:t>, td {</a:t>
            </a:r>
          </a:p>
          <a:p>
            <a:r>
              <a:rPr lang="en-IN" dirty="0"/>
              <a:t>  border:1px solid white;</a:t>
            </a:r>
          </a:p>
          <a:p>
            <a:r>
              <a:rPr lang="en-IN" dirty="0"/>
              <a:t>  </a:t>
            </a:r>
            <a:r>
              <a:rPr lang="en-IN" dirty="0" err="1"/>
              <a:t>color:white</a:t>
            </a:r>
            <a:r>
              <a:rPr lang="en-IN" dirty="0"/>
              <a:t>;</a:t>
            </a:r>
          </a:p>
          <a:p>
            <a:r>
              <a:rPr lang="en-IN" dirty="0"/>
              <a:t>  font-size:20px;</a:t>
            </a:r>
          </a:p>
          <a:p>
            <a:r>
              <a:rPr lang="en-IN" dirty="0"/>
              <a:t>  </a:t>
            </a:r>
          </a:p>
          <a:p>
            <a:r>
              <a:rPr lang="en-IN" dirty="0"/>
              <a:t>}</a:t>
            </a:r>
          </a:p>
          <a:p>
            <a:r>
              <a:rPr lang="en-IN" dirty="0"/>
              <a:t>body{</a:t>
            </a:r>
          </a:p>
          <a:p>
            <a:r>
              <a:rPr lang="en-IN" dirty="0"/>
              <a:t>     </a:t>
            </a:r>
            <a:r>
              <a:rPr lang="en-IN" dirty="0" err="1"/>
              <a:t>background-color:black</a:t>
            </a:r>
            <a:r>
              <a:rPr lang="en-IN" dirty="0"/>
              <a:t>;</a:t>
            </a:r>
          </a:p>
          <a:p>
            <a:r>
              <a:rPr lang="en-IN" dirty="0"/>
              <a:t>	overflow-x: none; </a:t>
            </a:r>
          </a:p>
          <a:p>
            <a:r>
              <a:rPr lang="en-IN" dirty="0"/>
              <a:t>     </a:t>
            </a:r>
          </a:p>
          <a:p>
            <a:r>
              <a:rPr lang="en-IN" dirty="0"/>
              <a:t>}</a:t>
            </a:r>
          </a:p>
          <a:p>
            <a:r>
              <a:rPr lang="en-IN" dirty="0" err="1"/>
              <a:t>tr:hover</a:t>
            </a:r>
            <a:r>
              <a:rPr lang="en-IN" dirty="0"/>
              <a:t> {</a:t>
            </a:r>
          </a:p>
          <a:p>
            <a:r>
              <a:rPr lang="en-IN" dirty="0" err="1"/>
              <a:t>background-color:maroon</a:t>
            </a:r>
            <a:r>
              <a:rPr lang="en-IN" dirty="0"/>
              <a:t>;</a:t>
            </a:r>
          </a:p>
          <a:p>
            <a:r>
              <a:rPr lang="en-IN" dirty="0"/>
              <a:t>}</a:t>
            </a:r>
          </a:p>
          <a:p>
            <a:endParaRPr lang="en-IN" dirty="0"/>
          </a:p>
          <a:p>
            <a:endParaRPr lang="en-IN" dirty="0"/>
          </a:p>
          <a:p>
            <a:endParaRPr lang="en-IN" dirty="0"/>
          </a:p>
          <a:p>
            <a:endParaRPr lang="en-IN" dirty="0"/>
          </a:p>
          <a:p>
            <a:r>
              <a:rPr lang="en-IN" dirty="0"/>
              <a:t>&lt;/style&gt;</a:t>
            </a:r>
          </a:p>
          <a:p>
            <a:r>
              <a:rPr lang="en-IN" dirty="0"/>
              <a:t>&lt;body&gt;</a:t>
            </a:r>
          </a:p>
          <a:p>
            <a:endParaRPr lang="en-IN" dirty="0"/>
          </a:p>
          <a:p>
            <a:r>
              <a:rPr lang="en-IN" dirty="0"/>
              <a:t>&lt;h2&gt;No Limit Fitness Club Time Table&lt;/h2&gt;</a:t>
            </a:r>
          </a:p>
          <a:p>
            <a:endParaRPr lang="en-IN" dirty="0"/>
          </a:p>
          <a:p>
            <a:endParaRPr lang="en-IN" dirty="0"/>
          </a:p>
        </p:txBody>
      </p:sp>
    </p:spTree>
    <p:extLst>
      <p:ext uri="{BB962C8B-B14F-4D97-AF65-F5344CB8AC3E}">
        <p14:creationId xmlns:p14="http://schemas.microsoft.com/office/powerpoint/2010/main" val="29880547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A0BCB-546C-10E6-BBA9-F03981755E10}"/>
              </a:ext>
            </a:extLst>
          </p:cNvPr>
          <p:cNvSpPr>
            <a:spLocks noGrp="1"/>
          </p:cNvSpPr>
          <p:nvPr>
            <p:ph type="title"/>
          </p:nvPr>
        </p:nvSpPr>
        <p:spPr>
          <a:xfrm>
            <a:off x="838200" y="167951"/>
            <a:ext cx="10515600" cy="317241"/>
          </a:xfrm>
        </p:spPr>
        <p:txBody>
          <a:bodyPr>
            <a:normAutofit fontScale="90000"/>
          </a:bodyPr>
          <a:lstStyle/>
          <a:p>
            <a:endParaRPr lang="en-IN" dirty="0"/>
          </a:p>
        </p:txBody>
      </p:sp>
      <p:sp>
        <p:nvSpPr>
          <p:cNvPr id="3" name="Content Placeholder 2">
            <a:extLst>
              <a:ext uri="{FF2B5EF4-FFF2-40B4-BE49-F238E27FC236}">
                <a16:creationId xmlns:a16="http://schemas.microsoft.com/office/drawing/2014/main" id="{297A96C2-7E54-2297-2E15-BA95436CDAA6}"/>
              </a:ext>
            </a:extLst>
          </p:cNvPr>
          <p:cNvSpPr>
            <a:spLocks noGrp="1"/>
          </p:cNvSpPr>
          <p:nvPr>
            <p:ph idx="1"/>
          </p:nvPr>
        </p:nvSpPr>
        <p:spPr>
          <a:xfrm>
            <a:off x="223935" y="485192"/>
            <a:ext cx="11765902" cy="6204857"/>
          </a:xfrm>
        </p:spPr>
        <p:txBody>
          <a:bodyPr>
            <a:normAutofit fontScale="25000" lnSpcReduction="20000"/>
          </a:bodyPr>
          <a:lstStyle/>
          <a:p>
            <a:r>
              <a:rPr lang="en-IN" dirty="0"/>
              <a:t>&lt;table style="width:100%"&gt;</a:t>
            </a:r>
          </a:p>
          <a:p>
            <a:r>
              <a:rPr lang="en-IN" dirty="0"/>
              <a:t>  &lt;tr&gt;</a:t>
            </a:r>
          </a:p>
          <a:p>
            <a:r>
              <a:rPr lang="en-IN" dirty="0"/>
              <a:t>    &lt;</a:t>
            </a:r>
            <a:r>
              <a:rPr lang="en-IN" dirty="0" err="1"/>
              <a:t>th</a:t>
            </a:r>
            <a:r>
              <a:rPr lang="en-IN" dirty="0"/>
              <a:t>&gt;Day&lt;/</a:t>
            </a:r>
            <a:r>
              <a:rPr lang="en-IN" dirty="0" err="1"/>
              <a:t>th</a:t>
            </a:r>
            <a:r>
              <a:rPr lang="en-IN" dirty="0"/>
              <a:t>&gt;</a:t>
            </a:r>
          </a:p>
          <a:p>
            <a:r>
              <a:rPr lang="en-IN" dirty="0"/>
              <a:t>    &lt;</a:t>
            </a:r>
            <a:r>
              <a:rPr lang="en-IN" dirty="0" err="1"/>
              <a:t>th</a:t>
            </a:r>
            <a:r>
              <a:rPr lang="en-IN" dirty="0"/>
              <a:t>&gt;Time&lt;/</a:t>
            </a:r>
            <a:r>
              <a:rPr lang="en-IN" dirty="0" err="1"/>
              <a:t>th</a:t>
            </a:r>
            <a:r>
              <a:rPr lang="en-IN" dirty="0"/>
              <a:t>&gt;</a:t>
            </a:r>
          </a:p>
          <a:p>
            <a:r>
              <a:rPr lang="en-IN" dirty="0"/>
              <a:t>    &lt;</a:t>
            </a:r>
            <a:r>
              <a:rPr lang="en-IN" dirty="0" err="1"/>
              <a:t>th</a:t>
            </a:r>
            <a:r>
              <a:rPr lang="en-IN" dirty="0"/>
              <a:t>&gt;Exercise&lt;/</a:t>
            </a:r>
            <a:r>
              <a:rPr lang="en-IN" dirty="0" err="1"/>
              <a:t>th</a:t>
            </a:r>
            <a:r>
              <a:rPr lang="en-IN" dirty="0"/>
              <a:t>&gt;</a:t>
            </a:r>
          </a:p>
          <a:p>
            <a:r>
              <a:rPr lang="en-IN" dirty="0"/>
              <a:t>  &lt;/tr&gt;</a:t>
            </a:r>
          </a:p>
          <a:p>
            <a:r>
              <a:rPr lang="en-IN" dirty="0"/>
              <a:t>  &lt;tr&gt;</a:t>
            </a:r>
          </a:p>
          <a:p>
            <a:r>
              <a:rPr lang="en-IN" dirty="0"/>
              <a:t>    &lt;td&gt;Monday&lt;/td&gt;</a:t>
            </a:r>
          </a:p>
          <a:p>
            <a:r>
              <a:rPr lang="en-IN" dirty="0"/>
              <a:t>    &lt;td&gt;5Am-9Am and &lt;</a:t>
            </a:r>
            <a:r>
              <a:rPr lang="en-IN" dirty="0" err="1"/>
              <a:t>br</a:t>
            </a:r>
            <a:r>
              <a:rPr lang="en-IN" dirty="0"/>
              <a:t>&gt;5Pm-9Pm&lt;/td&gt;</a:t>
            </a:r>
          </a:p>
          <a:p>
            <a:r>
              <a:rPr lang="en-IN" dirty="0"/>
              <a:t>    &lt;td&gt;Bicycles x 20&lt;</a:t>
            </a:r>
            <a:r>
              <a:rPr lang="en-IN" dirty="0" err="1"/>
              <a:t>br</a:t>
            </a:r>
            <a:r>
              <a:rPr lang="en-IN" dirty="0"/>
              <a:t>&gt;</a:t>
            </a:r>
            <a:r>
              <a:rPr lang="en-IN" dirty="0" err="1"/>
              <a:t>Pushups</a:t>
            </a:r>
            <a:r>
              <a:rPr lang="en-IN" dirty="0"/>
              <a:t> x5&lt;</a:t>
            </a:r>
            <a:r>
              <a:rPr lang="en-IN" dirty="0" err="1"/>
              <a:t>br</a:t>
            </a:r>
            <a:r>
              <a:rPr lang="en-IN" dirty="0"/>
              <a:t>&gt;1-Minute Side Plank&lt;</a:t>
            </a:r>
            <a:r>
              <a:rPr lang="en-IN" dirty="0" err="1"/>
              <a:t>br</a:t>
            </a:r>
            <a:r>
              <a:rPr lang="en-IN" dirty="0"/>
              <a:t>&gt;20 </a:t>
            </a:r>
            <a:r>
              <a:rPr lang="en-IN" dirty="0" err="1"/>
              <a:t>Supermans</a:t>
            </a:r>
            <a:r>
              <a:rPr lang="en-IN" dirty="0"/>
              <a:t>&lt;</a:t>
            </a:r>
            <a:r>
              <a:rPr lang="en-IN" dirty="0" err="1"/>
              <a:t>br</a:t>
            </a:r>
            <a:r>
              <a:rPr lang="en-IN" dirty="0"/>
              <a:t>&gt;v crunch x 10 &lt;</a:t>
            </a:r>
            <a:r>
              <a:rPr lang="en-IN" dirty="0" err="1"/>
              <a:t>br</a:t>
            </a:r>
            <a:r>
              <a:rPr lang="en-IN" dirty="0"/>
              <a:t>&gt; Mountain climber x 30 seconds &lt;</a:t>
            </a:r>
            <a:r>
              <a:rPr lang="en-IN" dirty="0" err="1"/>
              <a:t>br</a:t>
            </a:r>
            <a:r>
              <a:rPr lang="en-IN" dirty="0"/>
              <a:t>&gt; V-up x 16 &lt;/td&gt;</a:t>
            </a:r>
          </a:p>
          <a:p>
            <a:r>
              <a:rPr lang="en-IN" dirty="0"/>
              <a:t>  &lt;/tr&gt;</a:t>
            </a:r>
          </a:p>
          <a:p>
            <a:r>
              <a:rPr lang="en-IN" dirty="0"/>
              <a:t>  &lt;tr&gt;</a:t>
            </a:r>
          </a:p>
          <a:p>
            <a:r>
              <a:rPr lang="en-IN" dirty="0"/>
              <a:t>    &lt;td&gt;Tuesday&lt;/td&gt;</a:t>
            </a:r>
          </a:p>
          <a:p>
            <a:r>
              <a:rPr lang="en-IN" dirty="0"/>
              <a:t>    &lt;td&gt;5Am-9Am and &lt;</a:t>
            </a:r>
            <a:r>
              <a:rPr lang="en-IN" dirty="0" err="1"/>
              <a:t>br</a:t>
            </a:r>
            <a:r>
              <a:rPr lang="en-IN" dirty="0"/>
              <a:t>&gt; 5Pm-9Pm&lt;/td&gt;</a:t>
            </a:r>
          </a:p>
          <a:p>
            <a:r>
              <a:rPr lang="en-IN" dirty="0"/>
              <a:t>    &lt;td&gt;</a:t>
            </a:r>
            <a:r>
              <a:rPr lang="en-IN" dirty="0" err="1"/>
              <a:t>Dumbell</a:t>
            </a:r>
            <a:r>
              <a:rPr lang="en-IN" dirty="0"/>
              <a:t> x 20&lt;</a:t>
            </a:r>
            <a:r>
              <a:rPr lang="en-IN" dirty="0" err="1"/>
              <a:t>br</a:t>
            </a:r>
            <a:r>
              <a:rPr lang="en-IN" dirty="0"/>
              <a:t>&gt; Cora </a:t>
            </a:r>
            <a:r>
              <a:rPr lang="en-IN" dirty="0" err="1"/>
              <a:t>Strech</a:t>
            </a:r>
            <a:r>
              <a:rPr lang="en-IN" dirty="0"/>
              <a:t> x 30 seconds &lt;</a:t>
            </a:r>
            <a:r>
              <a:rPr lang="en-IN" dirty="0" err="1"/>
              <a:t>br</a:t>
            </a:r>
            <a:r>
              <a:rPr lang="en-IN" dirty="0"/>
              <a:t>&gt;Flutter Kicks x 40 seconds&lt;</a:t>
            </a:r>
            <a:r>
              <a:rPr lang="en-IN" dirty="0" err="1"/>
              <a:t>br</a:t>
            </a:r>
            <a:r>
              <a:rPr lang="en-IN" dirty="0"/>
              <a:t>&gt;</a:t>
            </a:r>
            <a:r>
              <a:rPr lang="en-IN" dirty="0" err="1"/>
              <a:t>HeelTouch</a:t>
            </a:r>
            <a:r>
              <a:rPr lang="en-IN" dirty="0"/>
              <a:t> x 30&lt;</a:t>
            </a:r>
            <a:r>
              <a:rPr lang="en-IN" dirty="0" err="1"/>
              <a:t>br</a:t>
            </a:r>
            <a:r>
              <a:rPr lang="en-IN" dirty="0"/>
              <a:t>&gt;Cross Arm Crunches x 26&lt;</a:t>
            </a:r>
            <a:r>
              <a:rPr lang="en-IN" dirty="0" err="1"/>
              <a:t>br</a:t>
            </a:r>
            <a:r>
              <a:rPr lang="en-IN" dirty="0"/>
              <a:t>&gt; X Man Crunches x 16&lt;/td&gt;</a:t>
            </a:r>
          </a:p>
          <a:p>
            <a:r>
              <a:rPr lang="en-IN" dirty="0"/>
              <a:t>  &lt;/tr&gt;</a:t>
            </a:r>
          </a:p>
          <a:p>
            <a:r>
              <a:rPr lang="en-IN" dirty="0"/>
              <a:t>  &lt;tr&gt;</a:t>
            </a:r>
          </a:p>
          <a:p>
            <a:r>
              <a:rPr lang="en-IN" dirty="0"/>
              <a:t>     &lt;td&gt;Wednesday&lt;/td&gt;</a:t>
            </a:r>
          </a:p>
          <a:p>
            <a:r>
              <a:rPr lang="en-IN" dirty="0"/>
              <a:t>     &lt;td&gt;5Am-9Am and &lt;</a:t>
            </a:r>
            <a:r>
              <a:rPr lang="en-IN" dirty="0" err="1"/>
              <a:t>br</a:t>
            </a:r>
            <a:r>
              <a:rPr lang="en-IN" dirty="0"/>
              <a:t>&gt; 5Pm-9Pm&lt;/td&gt;</a:t>
            </a:r>
          </a:p>
          <a:p>
            <a:r>
              <a:rPr lang="en-IN" dirty="0"/>
              <a:t>	&lt;td&gt;Bent leg Twist x 6&lt;</a:t>
            </a:r>
            <a:r>
              <a:rPr lang="en-IN" dirty="0" err="1"/>
              <a:t>br</a:t>
            </a:r>
            <a:r>
              <a:rPr lang="en-IN" dirty="0"/>
              <a:t>&gt;Reverse Crunches x 8&lt;</a:t>
            </a:r>
            <a:r>
              <a:rPr lang="en-IN" dirty="0" err="1"/>
              <a:t>br</a:t>
            </a:r>
            <a:r>
              <a:rPr lang="en-IN" dirty="0"/>
              <a:t>&gt;Side Crunches Left x 20&lt;</a:t>
            </a:r>
            <a:r>
              <a:rPr lang="en-IN" dirty="0" err="1"/>
              <a:t>br</a:t>
            </a:r>
            <a:r>
              <a:rPr lang="en-IN" dirty="0"/>
              <a:t>&gt;Side Crunches Right x 20&lt;</a:t>
            </a:r>
            <a:r>
              <a:rPr lang="en-IN" dirty="0" err="1"/>
              <a:t>br</a:t>
            </a:r>
            <a:r>
              <a:rPr lang="en-IN" dirty="0"/>
              <a:t>&gt;Seated Abs x12 &lt;/td&gt;</a:t>
            </a:r>
          </a:p>
          <a:p>
            <a:r>
              <a:rPr lang="en-IN" dirty="0"/>
              <a:t>   &lt;/tr&gt;</a:t>
            </a:r>
          </a:p>
          <a:p>
            <a:r>
              <a:rPr lang="en-IN" dirty="0"/>
              <a:t>  &lt;tr&gt;</a:t>
            </a:r>
          </a:p>
          <a:p>
            <a:r>
              <a:rPr lang="en-IN" dirty="0"/>
              <a:t>    &lt;td&gt;Thursday&lt;/td&gt;</a:t>
            </a:r>
          </a:p>
          <a:p>
            <a:r>
              <a:rPr lang="en-IN" dirty="0"/>
              <a:t>    &lt;td&gt;5Am-9Am and &lt;</a:t>
            </a:r>
            <a:r>
              <a:rPr lang="en-IN" dirty="0" err="1"/>
              <a:t>br</a:t>
            </a:r>
            <a:r>
              <a:rPr lang="en-IN" dirty="0"/>
              <a:t>&gt; 5Pm-9Pm&lt;/td&gt;</a:t>
            </a:r>
          </a:p>
          <a:p>
            <a:r>
              <a:rPr lang="en-IN" dirty="0"/>
              <a:t>    &lt;td&gt;Bicycles x 20&lt;</a:t>
            </a:r>
            <a:r>
              <a:rPr lang="en-IN" dirty="0" err="1"/>
              <a:t>br</a:t>
            </a:r>
            <a:r>
              <a:rPr lang="en-IN" dirty="0"/>
              <a:t>&gt;</a:t>
            </a:r>
            <a:r>
              <a:rPr lang="en-IN" dirty="0" err="1"/>
              <a:t>Pushups</a:t>
            </a:r>
            <a:r>
              <a:rPr lang="en-IN" dirty="0"/>
              <a:t> x5&lt;</a:t>
            </a:r>
            <a:r>
              <a:rPr lang="en-IN" dirty="0" err="1"/>
              <a:t>br</a:t>
            </a:r>
            <a:r>
              <a:rPr lang="en-IN" dirty="0"/>
              <a:t>&gt;1-Minute Side Plank&lt;</a:t>
            </a:r>
            <a:r>
              <a:rPr lang="en-IN" dirty="0" err="1"/>
              <a:t>br</a:t>
            </a:r>
            <a:r>
              <a:rPr lang="en-IN" dirty="0"/>
              <a:t>&gt;20 </a:t>
            </a:r>
            <a:r>
              <a:rPr lang="en-IN" dirty="0" err="1"/>
              <a:t>Supermans</a:t>
            </a:r>
            <a:r>
              <a:rPr lang="en-IN" dirty="0"/>
              <a:t>&lt;</a:t>
            </a:r>
            <a:r>
              <a:rPr lang="en-IN" dirty="0" err="1"/>
              <a:t>br</a:t>
            </a:r>
            <a:r>
              <a:rPr lang="en-IN" dirty="0"/>
              <a:t>&gt;v crunch x 10 &lt;</a:t>
            </a:r>
            <a:r>
              <a:rPr lang="en-IN" dirty="0" err="1"/>
              <a:t>br</a:t>
            </a:r>
            <a:r>
              <a:rPr lang="en-IN" dirty="0"/>
              <a:t>&gt; Mountain climber x 30 seconds &lt;</a:t>
            </a:r>
            <a:r>
              <a:rPr lang="en-IN" dirty="0" err="1"/>
              <a:t>br</a:t>
            </a:r>
            <a:r>
              <a:rPr lang="en-IN" dirty="0"/>
              <a:t>&gt; V-up x 16 &lt;/td&gt;</a:t>
            </a:r>
          </a:p>
          <a:p>
            <a:r>
              <a:rPr lang="en-IN" dirty="0"/>
              <a:t>  &lt;/tr&gt;</a:t>
            </a:r>
          </a:p>
          <a:p>
            <a:r>
              <a:rPr lang="en-IN" dirty="0"/>
              <a:t>  &lt;tr&gt;</a:t>
            </a:r>
          </a:p>
          <a:p>
            <a:r>
              <a:rPr lang="en-IN" dirty="0"/>
              <a:t>    &lt;td&gt;Friday&lt;/td&gt;</a:t>
            </a:r>
          </a:p>
          <a:p>
            <a:r>
              <a:rPr lang="en-IN" dirty="0"/>
              <a:t>    &lt;td&gt;5Am-9Am and &lt;</a:t>
            </a:r>
            <a:r>
              <a:rPr lang="en-IN" dirty="0" err="1"/>
              <a:t>br</a:t>
            </a:r>
            <a:r>
              <a:rPr lang="en-IN" dirty="0"/>
              <a:t>&gt; 5Pm-9Pm&lt;/td&gt;</a:t>
            </a:r>
          </a:p>
          <a:p>
            <a:r>
              <a:rPr lang="en-IN" dirty="0"/>
              <a:t>    &lt;td&gt;</a:t>
            </a:r>
            <a:r>
              <a:rPr lang="en-IN" dirty="0" err="1"/>
              <a:t>Dumbell</a:t>
            </a:r>
            <a:r>
              <a:rPr lang="en-IN" dirty="0"/>
              <a:t> x 20&lt;</a:t>
            </a:r>
            <a:r>
              <a:rPr lang="en-IN" dirty="0" err="1"/>
              <a:t>br</a:t>
            </a:r>
            <a:r>
              <a:rPr lang="en-IN" dirty="0"/>
              <a:t>&gt; Cora </a:t>
            </a:r>
            <a:r>
              <a:rPr lang="en-IN" dirty="0" err="1"/>
              <a:t>Strech</a:t>
            </a:r>
            <a:r>
              <a:rPr lang="en-IN" dirty="0"/>
              <a:t> x 30 seconds &lt;</a:t>
            </a:r>
            <a:r>
              <a:rPr lang="en-IN" dirty="0" err="1"/>
              <a:t>br</a:t>
            </a:r>
            <a:r>
              <a:rPr lang="en-IN" dirty="0"/>
              <a:t>&gt;Flutter Kicks x 40 seconds&lt;</a:t>
            </a:r>
            <a:r>
              <a:rPr lang="en-IN" dirty="0" err="1"/>
              <a:t>br</a:t>
            </a:r>
            <a:r>
              <a:rPr lang="en-IN" dirty="0"/>
              <a:t>&gt;</a:t>
            </a:r>
            <a:r>
              <a:rPr lang="en-IN" dirty="0" err="1"/>
              <a:t>HeelTouch</a:t>
            </a:r>
            <a:r>
              <a:rPr lang="en-IN" dirty="0"/>
              <a:t> x 30&lt;</a:t>
            </a:r>
            <a:r>
              <a:rPr lang="en-IN" dirty="0" err="1"/>
              <a:t>br</a:t>
            </a:r>
            <a:r>
              <a:rPr lang="en-IN" dirty="0"/>
              <a:t>&gt;Cross Arm Crunches x 26&lt;</a:t>
            </a:r>
            <a:r>
              <a:rPr lang="en-IN" dirty="0" err="1"/>
              <a:t>br</a:t>
            </a:r>
            <a:r>
              <a:rPr lang="en-IN" dirty="0"/>
              <a:t>&gt; X Man Crunches x 16&lt;/td&gt;</a:t>
            </a:r>
          </a:p>
          <a:p>
            <a:r>
              <a:rPr lang="en-IN" dirty="0"/>
              <a:t>  &lt;/tr&gt;</a:t>
            </a:r>
          </a:p>
          <a:p>
            <a:r>
              <a:rPr lang="en-IN" dirty="0"/>
              <a:t>  &lt;tr&gt;</a:t>
            </a:r>
          </a:p>
          <a:p>
            <a:r>
              <a:rPr lang="en-IN" dirty="0"/>
              <a:t>   </a:t>
            </a:r>
          </a:p>
          <a:p>
            <a:endParaRPr lang="en-IN" dirty="0"/>
          </a:p>
          <a:p>
            <a:endParaRPr lang="en-IN" dirty="0"/>
          </a:p>
        </p:txBody>
      </p:sp>
    </p:spTree>
    <p:extLst>
      <p:ext uri="{BB962C8B-B14F-4D97-AF65-F5344CB8AC3E}">
        <p14:creationId xmlns:p14="http://schemas.microsoft.com/office/powerpoint/2010/main" val="363935614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D241B-ED13-F2B9-88E4-BE02C482DF3A}"/>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DE4968BD-537E-DE05-AE49-2CE8233B1740}"/>
              </a:ext>
            </a:extLst>
          </p:cNvPr>
          <p:cNvSpPr>
            <a:spLocks noGrp="1"/>
          </p:cNvSpPr>
          <p:nvPr>
            <p:ph idx="1"/>
          </p:nvPr>
        </p:nvSpPr>
        <p:spPr/>
        <p:txBody>
          <a:bodyPr/>
          <a:lstStyle/>
          <a:p>
            <a:endParaRPr lang="en-IN"/>
          </a:p>
        </p:txBody>
      </p:sp>
      <p:sp>
        <p:nvSpPr>
          <p:cNvPr id="5" name="TextBox 4">
            <a:extLst>
              <a:ext uri="{FF2B5EF4-FFF2-40B4-BE49-F238E27FC236}">
                <a16:creationId xmlns:a16="http://schemas.microsoft.com/office/drawing/2014/main" id="{39CF0A49-23F6-2A4E-B558-9C5FCA59F845}"/>
              </a:ext>
            </a:extLst>
          </p:cNvPr>
          <p:cNvSpPr txBox="1"/>
          <p:nvPr/>
        </p:nvSpPr>
        <p:spPr>
          <a:xfrm>
            <a:off x="3048778" y="1720840"/>
            <a:ext cx="6097554" cy="4247317"/>
          </a:xfrm>
          <a:prstGeom prst="rect">
            <a:avLst/>
          </a:prstGeom>
          <a:noFill/>
        </p:spPr>
        <p:txBody>
          <a:bodyPr wrap="square">
            <a:spAutoFit/>
          </a:bodyPr>
          <a:lstStyle/>
          <a:p>
            <a:r>
              <a:rPr lang="en-IN" dirty="0"/>
              <a:t> &lt;td&gt;Saturday&lt;/td&gt;</a:t>
            </a:r>
          </a:p>
          <a:p>
            <a:r>
              <a:rPr lang="en-IN" dirty="0"/>
              <a:t>     &lt;td&gt;5Am-9Am and &lt;</a:t>
            </a:r>
            <a:r>
              <a:rPr lang="en-IN" dirty="0" err="1"/>
              <a:t>br</a:t>
            </a:r>
            <a:r>
              <a:rPr lang="en-IN" dirty="0"/>
              <a:t>&gt; 5Pm-9Pm&lt;/td&gt;</a:t>
            </a:r>
          </a:p>
          <a:p>
            <a:r>
              <a:rPr lang="en-IN" dirty="0"/>
              <a:t>	&lt;td&gt;Bent leg Twist x 6&lt;</a:t>
            </a:r>
            <a:r>
              <a:rPr lang="en-IN" dirty="0" err="1"/>
              <a:t>br</a:t>
            </a:r>
            <a:r>
              <a:rPr lang="en-IN" dirty="0"/>
              <a:t>&gt;Reverse Crunches x 8&lt;</a:t>
            </a:r>
            <a:r>
              <a:rPr lang="en-IN" dirty="0" err="1"/>
              <a:t>br</a:t>
            </a:r>
            <a:r>
              <a:rPr lang="en-IN" dirty="0"/>
              <a:t>&gt;Side Crunches Left x 20&lt;</a:t>
            </a:r>
            <a:r>
              <a:rPr lang="en-IN" dirty="0" err="1"/>
              <a:t>br</a:t>
            </a:r>
            <a:r>
              <a:rPr lang="en-IN" dirty="0"/>
              <a:t>&gt;Side Crunches Right x 20&lt;</a:t>
            </a:r>
            <a:r>
              <a:rPr lang="en-IN" dirty="0" err="1"/>
              <a:t>br</a:t>
            </a:r>
            <a:r>
              <a:rPr lang="en-IN" dirty="0"/>
              <a:t>&gt;Seated Abs x12 &lt;/td&gt;</a:t>
            </a:r>
          </a:p>
          <a:p>
            <a:r>
              <a:rPr lang="en-IN" dirty="0"/>
              <a:t>   &lt;/tr&gt;</a:t>
            </a:r>
          </a:p>
          <a:p>
            <a:r>
              <a:rPr lang="en-IN" dirty="0"/>
              <a:t>  &lt;tr&gt;</a:t>
            </a:r>
          </a:p>
          <a:p>
            <a:r>
              <a:rPr lang="en-IN" dirty="0"/>
              <a:t>     &lt;td&gt;Sunday&lt;/td&gt;</a:t>
            </a:r>
          </a:p>
          <a:p>
            <a:r>
              <a:rPr lang="en-IN" dirty="0"/>
              <a:t>     &lt;td&gt;--------&lt;/td&gt;</a:t>
            </a:r>
          </a:p>
          <a:p>
            <a:r>
              <a:rPr lang="en-IN" dirty="0"/>
              <a:t>	&lt;td&gt; REST &lt;/td&gt;</a:t>
            </a:r>
          </a:p>
          <a:p>
            <a:r>
              <a:rPr lang="en-IN" dirty="0"/>
              <a:t>   &lt;/tr&gt;</a:t>
            </a:r>
          </a:p>
          <a:p>
            <a:r>
              <a:rPr lang="en-IN" dirty="0"/>
              <a:t>&lt;/table&gt;</a:t>
            </a:r>
          </a:p>
          <a:p>
            <a:r>
              <a:rPr lang="en-IN" dirty="0"/>
              <a:t>&lt;/body&gt;</a:t>
            </a:r>
          </a:p>
          <a:p>
            <a:r>
              <a:rPr lang="en-IN" dirty="0"/>
              <a:t>&lt;/html&gt;</a:t>
            </a:r>
          </a:p>
          <a:p>
            <a:endParaRPr lang="en-IN" dirty="0"/>
          </a:p>
        </p:txBody>
      </p:sp>
    </p:spTree>
    <p:extLst>
      <p:ext uri="{BB962C8B-B14F-4D97-AF65-F5344CB8AC3E}">
        <p14:creationId xmlns:p14="http://schemas.microsoft.com/office/powerpoint/2010/main" val="231584932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378F67-BEFA-75D0-D02E-6CD6A0479D95}"/>
              </a:ext>
            </a:extLst>
          </p:cNvPr>
          <p:cNvSpPr>
            <a:spLocks noGrp="1"/>
          </p:cNvSpPr>
          <p:nvPr>
            <p:ph type="title"/>
          </p:nvPr>
        </p:nvSpPr>
        <p:spPr>
          <a:xfrm>
            <a:off x="838200" y="111967"/>
            <a:ext cx="10515600" cy="307911"/>
          </a:xfrm>
        </p:spPr>
        <p:txBody>
          <a:bodyPr>
            <a:normAutofit fontScale="90000"/>
          </a:bodyPr>
          <a:lstStyle/>
          <a:p>
            <a:r>
              <a:rPr lang="en-US" sz="2000" dirty="0">
                <a:solidFill>
                  <a:srgbClr val="FF0000"/>
                </a:solidFill>
                <a:latin typeface="Algerian" panose="04020705040A02060702" pitchFamily="82" charset="0"/>
              </a:rPr>
              <a:t>				GALLERY SOURCE CODE</a:t>
            </a:r>
            <a:endParaRPr lang="en-IN" sz="2000" dirty="0">
              <a:solidFill>
                <a:srgbClr val="FF0000"/>
              </a:solidFill>
              <a:latin typeface="Algerian" panose="04020705040A02060702" pitchFamily="82" charset="0"/>
            </a:endParaRPr>
          </a:p>
        </p:txBody>
      </p:sp>
      <p:sp>
        <p:nvSpPr>
          <p:cNvPr id="3" name="Content Placeholder 2">
            <a:extLst>
              <a:ext uri="{FF2B5EF4-FFF2-40B4-BE49-F238E27FC236}">
                <a16:creationId xmlns:a16="http://schemas.microsoft.com/office/drawing/2014/main" id="{051C7139-E9C6-3679-F9C7-9AC1246C776C}"/>
              </a:ext>
            </a:extLst>
          </p:cNvPr>
          <p:cNvSpPr>
            <a:spLocks noGrp="1"/>
          </p:cNvSpPr>
          <p:nvPr>
            <p:ph idx="1"/>
          </p:nvPr>
        </p:nvSpPr>
        <p:spPr>
          <a:xfrm>
            <a:off x="129073" y="611106"/>
            <a:ext cx="11898085" cy="6134927"/>
          </a:xfrm>
        </p:spPr>
        <p:txBody>
          <a:bodyPr>
            <a:normAutofit fontScale="25000" lnSpcReduction="20000"/>
          </a:bodyPr>
          <a:lstStyle/>
          <a:p>
            <a:r>
              <a:rPr lang="en-IN" dirty="0"/>
              <a:t>&lt;html&gt;</a:t>
            </a:r>
          </a:p>
          <a:p>
            <a:r>
              <a:rPr lang="en-IN" dirty="0"/>
              <a:t>&lt;head&gt;</a:t>
            </a:r>
          </a:p>
          <a:p>
            <a:r>
              <a:rPr lang="en-IN" dirty="0"/>
              <a:t>&lt;title&gt; fitness club gallery. &lt;/title&gt;</a:t>
            </a:r>
          </a:p>
          <a:p>
            <a:r>
              <a:rPr lang="en-IN" dirty="0"/>
              <a:t>&lt;h1&gt;NO LIMIT FITNESS CLUB &lt;/h1&gt;</a:t>
            </a:r>
          </a:p>
          <a:p>
            <a:r>
              <a:rPr lang="en-IN" dirty="0"/>
              <a:t>&lt;H2&gt;GALLERY&lt;H2&gt;</a:t>
            </a:r>
          </a:p>
          <a:p>
            <a:endParaRPr lang="en-IN" dirty="0"/>
          </a:p>
          <a:p>
            <a:r>
              <a:rPr lang="en-IN" dirty="0"/>
              <a:t>&lt;style&gt;</a:t>
            </a:r>
          </a:p>
          <a:p>
            <a:r>
              <a:rPr lang="en-IN" dirty="0"/>
              <a:t>h1{</a:t>
            </a:r>
          </a:p>
          <a:p>
            <a:r>
              <a:rPr lang="en-IN" dirty="0" err="1"/>
              <a:t>color:red</a:t>
            </a:r>
            <a:r>
              <a:rPr lang="en-IN" dirty="0"/>
              <a:t>;</a:t>
            </a:r>
          </a:p>
          <a:p>
            <a:r>
              <a:rPr lang="en-IN" dirty="0" err="1"/>
              <a:t>text-align:center</a:t>
            </a:r>
            <a:r>
              <a:rPr lang="en-IN" dirty="0"/>
              <a:t>;</a:t>
            </a:r>
          </a:p>
          <a:p>
            <a:r>
              <a:rPr lang="en-IN" dirty="0"/>
              <a:t>}</a:t>
            </a:r>
          </a:p>
          <a:p>
            <a:r>
              <a:rPr lang="en-IN" dirty="0"/>
              <a:t>H2{</a:t>
            </a:r>
          </a:p>
          <a:p>
            <a:r>
              <a:rPr lang="en-IN" dirty="0" err="1"/>
              <a:t>color:red</a:t>
            </a:r>
            <a:r>
              <a:rPr lang="en-IN" dirty="0"/>
              <a:t>;</a:t>
            </a:r>
          </a:p>
          <a:p>
            <a:r>
              <a:rPr lang="en-IN" dirty="0" err="1"/>
              <a:t>text-align:center</a:t>
            </a:r>
            <a:r>
              <a:rPr lang="en-IN" dirty="0"/>
              <a:t>;</a:t>
            </a:r>
          </a:p>
          <a:p>
            <a:r>
              <a:rPr lang="en-IN" dirty="0"/>
              <a:t>font-size:200%;</a:t>
            </a:r>
          </a:p>
          <a:p>
            <a:r>
              <a:rPr lang="en-IN" dirty="0"/>
              <a:t>}</a:t>
            </a:r>
          </a:p>
          <a:p>
            <a:endParaRPr lang="en-IN" dirty="0"/>
          </a:p>
          <a:p>
            <a:r>
              <a:rPr lang="en-IN" dirty="0"/>
              <a:t>div{</a:t>
            </a:r>
          </a:p>
          <a:p>
            <a:r>
              <a:rPr lang="en-IN" dirty="0" err="1"/>
              <a:t>float:left</a:t>
            </a:r>
            <a:r>
              <a:rPr lang="en-IN" dirty="0"/>
              <a:t>;</a:t>
            </a:r>
          </a:p>
          <a:p>
            <a:r>
              <a:rPr lang="en-IN" dirty="0"/>
              <a:t>width:23%;</a:t>
            </a:r>
          </a:p>
          <a:p>
            <a:r>
              <a:rPr lang="en-IN" dirty="0"/>
              <a:t>border:5px solid black;</a:t>
            </a:r>
          </a:p>
          <a:p>
            <a:r>
              <a:rPr lang="en-IN" dirty="0"/>
              <a:t>margin:8px;</a:t>
            </a:r>
          </a:p>
          <a:p>
            <a:r>
              <a:rPr lang="en-IN" dirty="0"/>
              <a:t>}</a:t>
            </a:r>
          </a:p>
          <a:p>
            <a:r>
              <a:rPr lang="en-IN" dirty="0"/>
              <a:t>p{</a:t>
            </a:r>
          </a:p>
          <a:p>
            <a:r>
              <a:rPr lang="en-IN" dirty="0" err="1"/>
              <a:t>text-align:center</a:t>
            </a:r>
            <a:r>
              <a:rPr lang="en-IN" dirty="0"/>
              <a:t>;</a:t>
            </a:r>
          </a:p>
          <a:p>
            <a:r>
              <a:rPr lang="en-IN" dirty="0"/>
              <a:t>padding:2px;</a:t>
            </a:r>
          </a:p>
          <a:p>
            <a:r>
              <a:rPr lang="en-IN" dirty="0"/>
              <a:t>}</a:t>
            </a:r>
          </a:p>
          <a:p>
            <a:r>
              <a:rPr lang="en-IN" dirty="0"/>
              <a:t>&lt;/style&gt;</a:t>
            </a:r>
          </a:p>
          <a:p>
            <a:r>
              <a:rPr lang="en-IN" dirty="0"/>
              <a:t>&lt;/head&gt;</a:t>
            </a:r>
          </a:p>
          <a:p>
            <a:r>
              <a:rPr lang="en-IN" dirty="0"/>
              <a:t>&lt;body</a:t>
            </a:r>
          </a:p>
          <a:p>
            <a:r>
              <a:rPr lang="en-IN" dirty="0" err="1"/>
              <a:t>bgcolor</a:t>
            </a:r>
            <a:r>
              <a:rPr lang="en-IN" dirty="0"/>
              <a:t>="black"&gt;</a:t>
            </a:r>
          </a:p>
          <a:p>
            <a:endParaRPr lang="en-IN" dirty="0"/>
          </a:p>
        </p:txBody>
      </p:sp>
    </p:spTree>
    <p:extLst>
      <p:ext uri="{BB962C8B-B14F-4D97-AF65-F5344CB8AC3E}">
        <p14:creationId xmlns:p14="http://schemas.microsoft.com/office/powerpoint/2010/main" val="392902308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87788-44EE-3959-AD7E-2F00557F9304}"/>
              </a:ext>
            </a:extLst>
          </p:cNvPr>
          <p:cNvSpPr>
            <a:spLocks noGrp="1"/>
          </p:cNvSpPr>
          <p:nvPr>
            <p:ph type="title"/>
          </p:nvPr>
        </p:nvSpPr>
        <p:spPr>
          <a:xfrm>
            <a:off x="838200" y="167952"/>
            <a:ext cx="10515600" cy="214604"/>
          </a:xfrm>
        </p:spPr>
        <p:txBody>
          <a:bodyPr>
            <a:normAutofit fontScale="90000"/>
          </a:bodyPr>
          <a:lstStyle/>
          <a:p>
            <a:endParaRPr lang="en-IN" dirty="0"/>
          </a:p>
        </p:txBody>
      </p:sp>
      <p:sp>
        <p:nvSpPr>
          <p:cNvPr id="3" name="Content Placeholder 2">
            <a:extLst>
              <a:ext uri="{FF2B5EF4-FFF2-40B4-BE49-F238E27FC236}">
                <a16:creationId xmlns:a16="http://schemas.microsoft.com/office/drawing/2014/main" id="{E5963832-A753-DEA1-9D3E-598D107D001B}"/>
              </a:ext>
            </a:extLst>
          </p:cNvPr>
          <p:cNvSpPr>
            <a:spLocks noGrp="1"/>
          </p:cNvSpPr>
          <p:nvPr>
            <p:ph idx="1"/>
          </p:nvPr>
        </p:nvSpPr>
        <p:spPr>
          <a:xfrm>
            <a:off x="130629" y="709126"/>
            <a:ext cx="11859208" cy="5980921"/>
          </a:xfrm>
        </p:spPr>
        <p:txBody>
          <a:bodyPr>
            <a:normAutofit fontScale="25000" lnSpcReduction="20000"/>
          </a:bodyPr>
          <a:lstStyle/>
          <a:p>
            <a:r>
              <a:rPr lang="en-IN" dirty="0"/>
              <a:t>&lt;div&gt;</a:t>
            </a:r>
          </a:p>
          <a:p>
            <a:r>
              <a:rPr lang="en-IN" dirty="0"/>
              <a:t>&lt;</a:t>
            </a:r>
            <a:r>
              <a:rPr lang="en-IN" dirty="0" err="1"/>
              <a:t>img</a:t>
            </a:r>
            <a:r>
              <a:rPr lang="en-IN" dirty="0"/>
              <a:t> </a:t>
            </a:r>
            <a:r>
              <a:rPr lang="en-IN" dirty="0" err="1"/>
              <a:t>src</a:t>
            </a:r>
            <a:r>
              <a:rPr lang="en-IN" dirty="0"/>
              <a:t>="p1.jpg" width="307px" height="300px" style="border:5px solid white"&gt;</a:t>
            </a:r>
          </a:p>
          <a:p>
            <a:r>
              <a:rPr lang="en-IN" dirty="0"/>
              <a:t>&lt;/div&gt;</a:t>
            </a:r>
          </a:p>
          <a:p>
            <a:r>
              <a:rPr lang="en-IN" dirty="0"/>
              <a:t>&lt;div&gt;</a:t>
            </a:r>
          </a:p>
          <a:p>
            <a:r>
              <a:rPr lang="en-IN" dirty="0"/>
              <a:t>&lt;</a:t>
            </a:r>
            <a:r>
              <a:rPr lang="en-IN" dirty="0" err="1"/>
              <a:t>img</a:t>
            </a:r>
            <a:r>
              <a:rPr lang="en-IN" dirty="0"/>
              <a:t> </a:t>
            </a:r>
            <a:r>
              <a:rPr lang="en-IN" dirty="0" err="1"/>
              <a:t>src</a:t>
            </a:r>
            <a:r>
              <a:rPr lang="en-IN" dirty="0"/>
              <a:t>="p2.jpg" width="307px" height="300px" style="border:5px solid white"&gt;</a:t>
            </a:r>
          </a:p>
          <a:p>
            <a:r>
              <a:rPr lang="en-IN" dirty="0"/>
              <a:t>&lt;/div&gt;</a:t>
            </a:r>
          </a:p>
          <a:p>
            <a:r>
              <a:rPr lang="en-IN" dirty="0"/>
              <a:t>&lt;div&gt;</a:t>
            </a:r>
          </a:p>
          <a:p>
            <a:r>
              <a:rPr lang="en-IN" dirty="0"/>
              <a:t>&lt;</a:t>
            </a:r>
            <a:r>
              <a:rPr lang="en-IN" dirty="0" err="1"/>
              <a:t>img</a:t>
            </a:r>
            <a:r>
              <a:rPr lang="en-IN" dirty="0"/>
              <a:t> </a:t>
            </a:r>
            <a:r>
              <a:rPr lang="en-IN" dirty="0" err="1"/>
              <a:t>src</a:t>
            </a:r>
            <a:r>
              <a:rPr lang="en-IN" dirty="0"/>
              <a:t>="p3.jpeg" width="307px" height="300px" style="border:5px solid white"&gt;</a:t>
            </a:r>
          </a:p>
          <a:p>
            <a:r>
              <a:rPr lang="en-IN" dirty="0"/>
              <a:t>&lt;/div&gt;</a:t>
            </a:r>
          </a:p>
          <a:p>
            <a:r>
              <a:rPr lang="en-IN" dirty="0"/>
              <a:t>&lt;div&gt;</a:t>
            </a:r>
          </a:p>
          <a:p>
            <a:r>
              <a:rPr lang="en-IN" dirty="0"/>
              <a:t>&lt;</a:t>
            </a:r>
            <a:r>
              <a:rPr lang="en-IN" dirty="0" err="1"/>
              <a:t>img</a:t>
            </a:r>
            <a:r>
              <a:rPr lang="en-IN" dirty="0"/>
              <a:t> </a:t>
            </a:r>
            <a:r>
              <a:rPr lang="en-IN" dirty="0" err="1"/>
              <a:t>src</a:t>
            </a:r>
            <a:r>
              <a:rPr lang="en-IN" dirty="0"/>
              <a:t>="p4.jpg" width="307px" height="300px" style="border:5px solid white"&gt;</a:t>
            </a:r>
          </a:p>
          <a:p>
            <a:r>
              <a:rPr lang="en-IN" dirty="0"/>
              <a:t>&lt;/div&gt;</a:t>
            </a:r>
          </a:p>
          <a:p>
            <a:r>
              <a:rPr lang="en-IN" dirty="0"/>
              <a:t>&lt;div&gt;</a:t>
            </a:r>
          </a:p>
          <a:p>
            <a:r>
              <a:rPr lang="en-IN" dirty="0"/>
              <a:t>&lt;</a:t>
            </a:r>
            <a:r>
              <a:rPr lang="en-IN" dirty="0" err="1"/>
              <a:t>img</a:t>
            </a:r>
            <a:r>
              <a:rPr lang="en-IN" dirty="0"/>
              <a:t> </a:t>
            </a:r>
            <a:r>
              <a:rPr lang="en-IN" dirty="0" err="1"/>
              <a:t>src</a:t>
            </a:r>
            <a:r>
              <a:rPr lang="en-IN" dirty="0"/>
              <a:t>="p5.jpg" width="307px" height="300px" style="border:5px solid white"&gt;</a:t>
            </a:r>
          </a:p>
          <a:p>
            <a:r>
              <a:rPr lang="en-IN" dirty="0"/>
              <a:t>&lt;/div&gt;</a:t>
            </a:r>
          </a:p>
          <a:p>
            <a:r>
              <a:rPr lang="en-IN" dirty="0"/>
              <a:t>&lt;div&gt;</a:t>
            </a:r>
          </a:p>
          <a:p>
            <a:r>
              <a:rPr lang="en-IN" dirty="0"/>
              <a:t>&lt;</a:t>
            </a:r>
            <a:r>
              <a:rPr lang="en-IN" dirty="0" err="1"/>
              <a:t>img</a:t>
            </a:r>
            <a:r>
              <a:rPr lang="en-IN" dirty="0"/>
              <a:t> </a:t>
            </a:r>
            <a:r>
              <a:rPr lang="en-IN" dirty="0" err="1"/>
              <a:t>src</a:t>
            </a:r>
            <a:r>
              <a:rPr lang="en-IN" dirty="0"/>
              <a:t>="p6.jpg" width="307px" height="300px" style="border:5px solid white"&gt;</a:t>
            </a:r>
          </a:p>
          <a:p>
            <a:r>
              <a:rPr lang="en-IN" dirty="0"/>
              <a:t>&lt;/div&gt;</a:t>
            </a:r>
          </a:p>
          <a:p>
            <a:r>
              <a:rPr lang="en-IN" dirty="0"/>
              <a:t>&lt;div&gt;</a:t>
            </a:r>
          </a:p>
          <a:p>
            <a:r>
              <a:rPr lang="en-IN" dirty="0"/>
              <a:t>&lt;</a:t>
            </a:r>
            <a:r>
              <a:rPr lang="en-IN" dirty="0" err="1"/>
              <a:t>img</a:t>
            </a:r>
            <a:r>
              <a:rPr lang="en-IN" dirty="0"/>
              <a:t> </a:t>
            </a:r>
            <a:r>
              <a:rPr lang="en-IN" dirty="0" err="1"/>
              <a:t>src</a:t>
            </a:r>
            <a:r>
              <a:rPr lang="en-IN" dirty="0"/>
              <a:t>="p7.webp" width="307px" height="300px" style="border:5px solid white"&gt;</a:t>
            </a:r>
          </a:p>
          <a:p>
            <a:r>
              <a:rPr lang="en-IN" dirty="0"/>
              <a:t>&lt;/div&gt;</a:t>
            </a:r>
          </a:p>
          <a:p>
            <a:r>
              <a:rPr lang="en-IN" dirty="0"/>
              <a:t>&lt;div&gt;</a:t>
            </a:r>
          </a:p>
          <a:p>
            <a:r>
              <a:rPr lang="en-IN" dirty="0"/>
              <a:t>&lt;</a:t>
            </a:r>
            <a:r>
              <a:rPr lang="en-IN" dirty="0" err="1"/>
              <a:t>img</a:t>
            </a:r>
            <a:r>
              <a:rPr lang="en-IN" dirty="0"/>
              <a:t> </a:t>
            </a:r>
            <a:r>
              <a:rPr lang="en-IN" dirty="0" err="1"/>
              <a:t>src</a:t>
            </a:r>
            <a:r>
              <a:rPr lang="en-IN" dirty="0"/>
              <a:t>="p8.jpg" width="307px" height="300px" style="border:5px solid white"&gt;</a:t>
            </a:r>
          </a:p>
          <a:p>
            <a:r>
              <a:rPr lang="en-IN" dirty="0"/>
              <a:t>&lt;/div&gt;</a:t>
            </a:r>
          </a:p>
          <a:p>
            <a:r>
              <a:rPr lang="en-IN" dirty="0"/>
              <a:t>&lt;div&gt;</a:t>
            </a:r>
          </a:p>
          <a:p>
            <a:r>
              <a:rPr lang="en-IN" dirty="0"/>
              <a:t>&lt;</a:t>
            </a:r>
            <a:r>
              <a:rPr lang="en-IN" dirty="0" err="1"/>
              <a:t>img</a:t>
            </a:r>
            <a:r>
              <a:rPr lang="en-IN" dirty="0"/>
              <a:t> </a:t>
            </a:r>
            <a:r>
              <a:rPr lang="en-IN" dirty="0" err="1"/>
              <a:t>src</a:t>
            </a:r>
            <a:r>
              <a:rPr lang="en-IN" dirty="0"/>
              <a:t>="p9.jpg" width="307px" height="300px" style="border:5px solid white"&gt;</a:t>
            </a:r>
          </a:p>
          <a:p>
            <a:r>
              <a:rPr lang="en-IN" dirty="0"/>
              <a:t>&lt;/div&gt;</a:t>
            </a:r>
          </a:p>
          <a:p>
            <a:r>
              <a:rPr lang="en-IN" dirty="0"/>
              <a:t>&lt;div&gt;</a:t>
            </a:r>
          </a:p>
          <a:p>
            <a:r>
              <a:rPr lang="en-IN" dirty="0"/>
              <a:t>&lt;</a:t>
            </a:r>
            <a:r>
              <a:rPr lang="en-IN" dirty="0" err="1"/>
              <a:t>img</a:t>
            </a:r>
            <a:r>
              <a:rPr lang="en-IN" dirty="0"/>
              <a:t> </a:t>
            </a:r>
            <a:r>
              <a:rPr lang="en-IN" dirty="0" err="1"/>
              <a:t>src</a:t>
            </a:r>
            <a:r>
              <a:rPr lang="en-IN" dirty="0"/>
              <a:t>="p10.jpg" width="307px" height="300px" style="border:5px solid white"&gt;</a:t>
            </a:r>
          </a:p>
          <a:p>
            <a:r>
              <a:rPr lang="en-IN" dirty="0"/>
              <a:t>&lt;/div&gt;</a:t>
            </a:r>
          </a:p>
          <a:p>
            <a:r>
              <a:rPr lang="en-IN" dirty="0"/>
              <a:t>&lt;div&gt;</a:t>
            </a:r>
          </a:p>
          <a:p>
            <a:endParaRPr lang="en-IN" dirty="0"/>
          </a:p>
        </p:txBody>
      </p:sp>
    </p:spTree>
    <p:extLst>
      <p:ext uri="{BB962C8B-B14F-4D97-AF65-F5344CB8AC3E}">
        <p14:creationId xmlns:p14="http://schemas.microsoft.com/office/powerpoint/2010/main" val="24117940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5D9DCB-EC07-5CB4-28DD-9D694C9535A6}"/>
              </a:ext>
            </a:extLst>
          </p:cNvPr>
          <p:cNvSpPr>
            <a:spLocks noGrp="1"/>
          </p:cNvSpPr>
          <p:nvPr>
            <p:ph type="title"/>
          </p:nvPr>
        </p:nvSpPr>
        <p:spPr>
          <a:xfrm>
            <a:off x="838200" y="111967"/>
            <a:ext cx="10515600" cy="223935"/>
          </a:xfrm>
        </p:spPr>
        <p:txBody>
          <a:bodyPr>
            <a:normAutofit fontScale="90000"/>
          </a:bodyPr>
          <a:lstStyle/>
          <a:p>
            <a:endParaRPr lang="en-IN" dirty="0"/>
          </a:p>
        </p:txBody>
      </p:sp>
      <p:sp>
        <p:nvSpPr>
          <p:cNvPr id="3" name="Content Placeholder 2">
            <a:extLst>
              <a:ext uri="{FF2B5EF4-FFF2-40B4-BE49-F238E27FC236}">
                <a16:creationId xmlns:a16="http://schemas.microsoft.com/office/drawing/2014/main" id="{8529FB3F-DC08-D691-05F2-82F0F5F3C98F}"/>
              </a:ext>
            </a:extLst>
          </p:cNvPr>
          <p:cNvSpPr>
            <a:spLocks noGrp="1"/>
          </p:cNvSpPr>
          <p:nvPr>
            <p:ph idx="1"/>
          </p:nvPr>
        </p:nvSpPr>
        <p:spPr>
          <a:xfrm>
            <a:off x="838200" y="578498"/>
            <a:ext cx="10515600" cy="5598465"/>
          </a:xfrm>
        </p:spPr>
        <p:txBody>
          <a:bodyPr>
            <a:normAutofit fontScale="55000" lnSpcReduction="20000"/>
          </a:bodyPr>
          <a:lstStyle/>
          <a:p>
            <a:r>
              <a:rPr lang="en-IN" dirty="0"/>
              <a:t>&lt;</a:t>
            </a:r>
            <a:r>
              <a:rPr lang="en-IN" dirty="0" err="1"/>
              <a:t>img</a:t>
            </a:r>
            <a:r>
              <a:rPr lang="en-IN" dirty="0"/>
              <a:t> </a:t>
            </a:r>
            <a:r>
              <a:rPr lang="en-IN" dirty="0" err="1"/>
              <a:t>src</a:t>
            </a:r>
            <a:r>
              <a:rPr lang="en-IN" dirty="0"/>
              <a:t>="p11.jpg" width="307px" height="300px" style="border:5px solid white"&gt;</a:t>
            </a:r>
          </a:p>
          <a:p>
            <a:r>
              <a:rPr lang="en-IN" dirty="0"/>
              <a:t>&lt;/div&gt;</a:t>
            </a:r>
          </a:p>
          <a:p>
            <a:r>
              <a:rPr lang="en-IN" dirty="0"/>
              <a:t>&lt;div&gt;</a:t>
            </a:r>
          </a:p>
          <a:p>
            <a:r>
              <a:rPr lang="en-IN" dirty="0"/>
              <a:t>&lt;</a:t>
            </a:r>
            <a:r>
              <a:rPr lang="en-IN" dirty="0" err="1"/>
              <a:t>img</a:t>
            </a:r>
            <a:r>
              <a:rPr lang="en-IN" dirty="0"/>
              <a:t> </a:t>
            </a:r>
            <a:r>
              <a:rPr lang="en-IN" dirty="0" err="1"/>
              <a:t>src</a:t>
            </a:r>
            <a:r>
              <a:rPr lang="en-IN" dirty="0"/>
              <a:t>="p12.jpg" width="307px" height="300px" style="border:5px solid white"&gt;</a:t>
            </a:r>
          </a:p>
          <a:p>
            <a:r>
              <a:rPr lang="en-IN" dirty="0"/>
              <a:t>&lt;/div&gt;</a:t>
            </a:r>
          </a:p>
          <a:p>
            <a:r>
              <a:rPr lang="en-IN" dirty="0"/>
              <a:t>&lt;div&gt;</a:t>
            </a:r>
          </a:p>
          <a:p>
            <a:r>
              <a:rPr lang="en-IN" dirty="0"/>
              <a:t>&lt;</a:t>
            </a:r>
            <a:r>
              <a:rPr lang="en-IN" dirty="0" err="1"/>
              <a:t>img</a:t>
            </a:r>
            <a:r>
              <a:rPr lang="en-IN" dirty="0"/>
              <a:t> </a:t>
            </a:r>
            <a:r>
              <a:rPr lang="en-IN" dirty="0" err="1"/>
              <a:t>src</a:t>
            </a:r>
            <a:r>
              <a:rPr lang="en-IN" dirty="0"/>
              <a:t>="p13.jpg" width="307px" height="300px" style="border:5px solid white"&gt;</a:t>
            </a:r>
          </a:p>
          <a:p>
            <a:r>
              <a:rPr lang="en-IN" dirty="0"/>
              <a:t>&lt;/div&gt;</a:t>
            </a:r>
          </a:p>
          <a:p>
            <a:r>
              <a:rPr lang="en-IN" dirty="0"/>
              <a:t>&lt;div&gt;</a:t>
            </a:r>
          </a:p>
          <a:p>
            <a:r>
              <a:rPr lang="en-IN" dirty="0"/>
              <a:t>&lt;</a:t>
            </a:r>
            <a:r>
              <a:rPr lang="en-IN" dirty="0" err="1"/>
              <a:t>img</a:t>
            </a:r>
            <a:r>
              <a:rPr lang="en-IN" dirty="0"/>
              <a:t> </a:t>
            </a:r>
            <a:r>
              <a:rPr lang="en-IN" dirty="0" err="1"/>
              <a:t>src</a:t>
            </a:r>
            <a:r>
              <a:rPr lang="en-IN" dirty="0"/>
              <a:t>="p14.jpg" width="307px" height="300px" style="border:5px solid white"&gt;</a:t>
            </a:r>
          </a:p>
          <a:p>
            <a:r>
              <a:rPr lang="en-IN" dirty="0"/>
              <a:t>&lt;/div&gt;</a:t>
            </a:r>
          </a:p>
          <a:p>
            <a:r>
              <a:rPr lang="en-IN" dirty="0"/>
              <a:t>&lt;div&gt;</a:t>
            </a:r>
          </a:p>
          <a:p>
            <a:r>
              <a:rPr lang="en-IN" dirty="0"/>
              <a:t>&lt;</a:t>
            </a:r>
            <a:r>
              <a:rPr lang="en-IN" dirty="0" err="1"/>
              <a:t>img</a:t>
            </a:r>
            <a:r>
              <a:rPr lang="en-IN" dirty="0"/>
              <a:t> </a:t>
            </a:r>
            <a:r>
              <a:rPr lang="en-IN" dirty="0" err="1"/>
              <a:t>src</a:t>
            </a:r>
            <a:r>
              <a:rPr lang="en-IN" dirty="0"/>
              <a:t>="p15.jpg" width="307px" height="300px" style="border:5px solid white"&gt;</a:t>
            </a:r>
          </a:p>
          <a:p>
            <a:r>
              <a:rPr lang="en-IN" dirty="0"/>
              <a:t>&lt;/div&gt;</a:t>
            </a:r>
          </a:p>
          <a:p>
            <a:r>
              <a:rPr lang="en-IN" dirty="0"/>
              <a:t>&lt;div&gt;</a:t>
            </a:r>
          </a:p>
          <a:p>
            <a:r>
              <a:rPr lang="en-IN" dirty="0"/>
              <a:t>&lt;</a:t>
            </a:r>
            <a:r>
              <a:rPr lang="en-IN" dirty="0" err="1"/>
              <a:t>img</a:t>
            </a:r>
            <a:r>
              <a:rPr lang="en-IN" dirty="0"/>
              <a:t> </a:t>
            </a:r>
            <a:r>
              <a:rPr lang="en-IN" dirty="0" err="1"/>
              <a:t>src</a:t>
            </a:r>
            <a:r>
              <a:rPr lang="en-IN" dirty="0"/>
              <a:t>="p16.jpeg" width="307px" height="300px" style="border:5px solid white"&gt;</a:t>
            </a:r>
          </a:p>
          <a:p>
            <a:r>
              <a:rPr lang="en-IN" dirty="0"/>
              <a:t>&lt;/div&gt;</a:t>
            </a:r>
          </a:p>
          <a:p>
            <a:r>
              <a:rPr lang="en-IN" dirty="0"/>
              <a:t>&lt;/body&gt;</a:t>
            </a:r>
          </a:p>
          <a:p>
            <a:r>
              <a:rPr lang="en-IN" dirty="0"/>
              <a:t>&lt;/html&gt;</a:t>
            </a:r>
          </a:p>
        </p:txBody>
      </p:sp>
    </p:spTree>
    <p:extLst>
      <p:ext uri="{BB962C8B-B14F-4D97-AF65-F5344CB8AC3E}">
        <p14:creationId xmlns:p14="http://schemas.microsoft.com/office/powerpoint/2010/main" val="23086486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CD8574-C213-E1DA-4CC1-7322EE6D2544}"/>
              </a:ext>
            </a:extLst>
          </p:cNvPr>
          <p:cNvSpPr>
            <a:spLocks noGrp="1"/>
          </p:cNvSpPr>
          <p:nvPr>
            <p:ph type="title"/>
          </p:nvPr>
        </p:nvSpPr>
        <p:spPr>
          <a:xfrm flipV="1">
            <a:off x="838200" y="177282"/>
            <a:ext cx="10515600" cy="187843"/>
          </a:xfrm>
        </p:spPr>
        <p:txBody>
          <a:bodyPr>
            <a:normAutofit fontScale="90000"/>
          </a:bodyPr>
          <a:lstStyle/>
          <a:p>
            <a:endParaRPr lang="en-IN" dirty="0"/>
          </a:p>
        </p:txBody>
      </p:sp>
      <p:pic>
        <p:nvPicPr>
          <p:cNvPr id="5" name="Content Placeholder 4">
            <a:extLst>
              <a:ext uri="{FF2B5EF4-FFF2-40B4-BE49-F238E27FC236}">
                <a16:creationId xmlns:a16="http://schemas.microsoft.com/office/drawing/2014/main" id="{4EBB6DC2-CF67-40FE-E052-FEA5ED54D9A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85191" y="625151"/>
            <a:ext cx="11420669" cy="5551812"/>
          </a:xfrm>
        </p:spPr>
      </p:pic>
    </p:spTree>
    <p:extLst>
      <p:ext uri="{BB962C8B-B14F-4D97-AF65-F5344CB8AC3E}">
        <p14:creationId xmlns:p14="http://schemas.microsoft.com/office/powerpoint/2010/main" val="263497449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45CAEF-0B47-8D47-549A-97C9E3F11E24}"/>
              </a:ext>
            </a:extLst>
          </p:cNvPr>
          <p:cNvSpPr>
            <a:spLocks noGrp="1"/>
          </p:cNvSpPr>
          <p:nvPr>
            <p:ph type="title"/>
          </p:nvPr>
        </p:nvSpPr>
        <p:spPr>
          <a:xfrm>
            <a:off x="838200" y="83976"/>
            <a:ext cx="10515600" cy="597061"/>
          </a:xfrm>
        </p:spPr>
        <p:txBody>
          <a:bodyPr>
            <a:normAutofit/>
          </a:bodyPr>
          <a:lstStyle/>
          <a:p>
            <a:r>
              <a:rPr lang="en-US" sz="2000" dirty="0">
                <a:solidFill>
                  <a:srgbClr val="FF0000"/>
                </a:solidFill>
                <a:latin typeface="Algerian" panose="04020705040A02060702" pitchFamily="82" charset="0"/>
              </a:rPr>
              <a:t>			       LOGIN/SIGNUP SOURCE CODE</a:t>
            </a:r>
            <a:endParaRPr lang="en-IN" sz="2000" dirty="0">
              <a:solidFill>
                <a:srgbClr val="FF0000"/>
              </a:solidFill>
              <a:latin typeface="Algerian" panose="04020705040A02060702" pitchFamily="82" charset="0"/>
            </a:endParaRPr>
          </a:p>
        </p:txBody>
      </p:sp>
      <p:sp>
        <p:nvSpPr>
          <p:cNvPr id="3" name="Content Placeholder 2">
            <a:extLst>
              <a:ext uri="{FF2B5EF4-FFF2-40B4-BE49-F238E27FC236}">
                <a16:creationId xmlns:a16="http://schemas.microsoft.com/office/drawing/2014/main" id="{86605E64-6E9E-ED1E-E3E7-01C9A2AF4A1C}"/>
              </a:ext>
            </a:extLst>
          </p:cNvPr>
          <p:cNvSpPr>
            <a:spLocks noGrp="1"/>
          </p:cNvSpPr>
          <p:nvPr>
            <p:ph idx="1"/>
          </p:nvPr>
        </p:nvSpPr>
        <p:spPr>
          <a:xfrm>
            <a:off x="130629" y="681036"/>
            <a:ext cx="11877869" cy="5990351"/>
          </a:xfrm>
        </p:spPr>
        <p:txBody>
          <a:bodyPr>
            <a:normAutofit fontScale="25000" lnSpcReduction="20000"/>
          </a:bodyPr>
          <a:lstStyle/>
          <a:p>
            <a:r>
              <a:rPr lang="en-IN" dirty="0"/>
              <a:t>&lt;!DOCTYPE html&gt;</a:t>
            </a:r>
          </a:p>
          <a:p>
            <a:r>
              <a:rPr lang="en-IN" dirty="0"/>
              <a:t>&lt;html&gt;</a:t>
            </a:r>
          </a:p>
          <a:p>
            <a:r>
              <a:rPr lang="en-IN" dirty="0"/>
              <a:t>    &lt;head&gt;</a:t>
            </a:r>
          </a:p>
          <a:p>
            <a:r>
              <a:rPr lang="en-IN" dirty="0"/>
              <a:t>        &lt;title&gt;Login&lt;/title&gt;</a:t>
            </a:r>
          </a:p>
          <a:p>
            <a:r>
              <a:rPr lang="en-IN" dirty="0"/>
              <a:t>        &lt;link </a:t>
            </a:r>
            <a:r>
              <a:rPr lang="en-IN" dirty="0" err="1"/>
              <a:t>rel</a:t>
            </a:r>
            <a:r>
              <a:rPr lang="en-IN" dirty="0"/>
              <a:t>="stylesheet" </a:t>
            </a:r>
            <a:r>
              <a:rPr lang="en-IN" dirty="0" err="1"/>
              <a:t>href</a:t>
            </a:r>
            <a:r>
              <a:rPr lang="en-IN" dirty="0"/>
              <a:t>="logincss.css"&gt;</a:t>
            </a:r>
          </a:p>
          <a:p>
            <a:r>
              <a:rPr lang="en-IN" dirty="0"/>
              <a:t>    &lt;style&gt;</a:t>
            </a:r>
          </a:p>
          <a:p>
            <a:r>
              <a:rPr lang="en-IN" dirty="0"/>
              <a:t>    *{</a:t>
            </a:r>
          </a:p>
          <a:p>
            <a:r>
              <a:rPr lang="en-IN" dirty="0"/>
              <a:t>    margin: 0;</a:t>
            </a:r>
          </a:p>
          <a:p>
            <a:r>
              <a:rPr lang="en-IN" dirty="0"/>
              <a:t>    padding: 0;</a:t>
            </a:r>
          </a:p>
          <a:p>
            <a:r>
              <a:rPr lang="en-IN" dirty="0"/>
              <a:t>    font-family: sans-serif;</a:t>
            </a:r>
          </a:p>
          <a:p>
            <a:r>
              <a:rPr lang="en-IN" dirty="0"/>
              <a:t>}</a:t>
            </a:r>
          </a:p>
          <a:p>
            <a:r>
              <a:rPr lang="en-IN" dirty="0"/>
              <a:t>.hero{</a:t>
            </a:r>
          </a:p>
          <a:p>
            <a:r>
              <a:rPr lang="en-IN" dirty="0"/>
              <a:t>    height:100%;</a:t>
            </a:r>
          </a:p>
          <a:p>
            <a:r>
              <a:rPr lang="en-IN" dirty="0"/>
              <a:t>    width: 100%;</a:t>
            </a:r>
          </a:p>
          <a:p>
            <a:r>
              <a:rPr lang="en-IN" dirty="0"/>
              <a:t>    background-image: linear-gradient(</a:t>
            </a:r>
            <a:r>
              <a:rPr lang="en-IN" dirty="0" err="1"/>
              <a:t>rgba</a:t>
            </a:r>
            <a:r>
              <a:rPr lang="en-IN" dirty="0"/>
              <a:t>(0,0,0,0.4),</a:t>
            </a:r>
            <a:r>
              <a:rPr lang="en-IN" dirty="0" err="1"/>
              <a:t>rgba</a:t>
            </a:r>
            <a:r>
              <a:rPr lang="en-IN" dirty="0"/>
              <a:t>(0,0,0,0.4)),</a:t>
            </a:r>
            <a:r>
              <a:rPr lang="en-IN" dirty="0" err="1"/>
              <a:t>url</a:t>
            </a:r>
            <a:r>
              <a:rPr lang="en-IN" dirty="0"/>
              <a:t>(images/loginbackground.jpg);</a:t>
            </a:r>
          </a:p>
          <a:p>
            <a:r>
              <a:rPr lang="en-IN" dirty="0"/>
              <a:t>    background-position: </a:t>
            </a:r>
            <a:r>
              <a:rPr lang="en-IN" dirty="0" err="1"/>
              <a:t>center</a:t>
            </a:r>
            <a:r>
              <a:rPr lang="en-IN" dirty="0"/>
              <a:t>;</a:t>
            </a:r>
          </a:p>
          <a:p>
            <a:r>
              <a:rPr lang="en-IN" dirty="0"/>
              <a:t>    background-size: cover;</a:t>
            </a:r>
          </a:p>
          <a:p>
            <a:r>
              <a:rPr lang="en-IN" dirty="0"/>
              <a:t>    position: absolute;</a:t>
            </a:r>
          </a:p>
          <a:p>
            <a:r>
              <a:rPr lang="en-IN" dirty="0"/>
              <a:t>}</a:t>
            </a:r>
          </a:p>
          <a:p>
            <a:r>
              <a:rPr lang="en-IN" dirty="0"/>
              <a:t>.form-box{</a:t>
            </a:r>
          </a:p>
          <a:p>
            <a:r>
              <a:rPr lang="en-IN" dirty="0"/>
              <a:t>    width: 380px;</a:t>
            </a:r>
          </a:p>
          <a:p>
            <a:r>
              <a:rPr lang="en-IN" dirty="0"/>
              <a:t>    height: 480px;</a:t>
            </a:r>
          </a:p>
          <a:p>
            <a:r>
              <a:rPr lang="en-IN" dirty="0"/>
              <a:t>    position: relative;</a:t>
            </a:r>
          </a:p>
          <a:p>
            <a:r>
              <a:rPr lang="en-IN" dirty="0"/>
              <a:t>    margin: 6% auto;</a:t>
            </a:r>
          </a:p>
          <a:p>
            <a:r>
              <a:rPr lang="en-IN" dirty="0"/>
              <a:t>    background: #fff;</a:t>
            </a:r>
          </a:p>
          <a:p>
            <a:r>
              <a:rPr lang="en-IN" dirty="0"/>
              <a:t>    padding: 5px;</a:t>
            </a:r>
          </a:p>
          <a:p>
            <a:r>
              <a:rPr lang="en-IN" dirty="0"/>
              <a:t>    overflow: hidden;</a:t>
            </a:r>
          </a:p>
          <a:p>
            <a:r>
              <a:rPr lang="en-IN" dirty="0"/>
              <a:t>    box-sizing: border-box;</a:t>
            </a:r>
          </a:p>
          <a:p>
            <a:r>
              <a:rPr lang="en-IN" dirty="0"/>
              <a:t>}</a:t>
            </a:r>
          </a:p>
          <a:p>
            <a:r>
              <a:rPr lang="en-IN" dirty="0"/>
              <a:t>.button-box{</a:t>
            </a:r>
          </a:p>
          <a:p>
            <a:r>
              <a:rPr lang="en-IN" dirty="0"/>
              <a:t>    width: 220px;</a:t>
            </a:r>
          </a:p>
        </p:txBody>
      </p:sp>
    </p:spTree>
    <p:extLst>
      <p:ext uri="{BB962C8B-B14F-4D97-AF65-F5344CB8AC3E}">
        <p14:creationId xmlns:p14="http://schemas.microsoft.com/office/powerpoint/2010/main" val="295937154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42B2C1-C589-E605-27F0-9EC4337B77C9}"/>
              </a:ext>
            </a:extLst>
          </p:cNvPr>
          <p:cNvSpPr>
            <a:spLocks noGrp="1"/>
          </p:cNvSpPr>
          <p:nvPr>
            <p:ph type="title"/>
          </p:nvPr>
        </p:nvSpPr>
        <p:spPr>
          <a:xfrm>
            <a:off x="838200" y="111967"/>
            <a:ext cx="10515600" cy="167951"/>
          </a:xfrm>
        </p:spPr>
        <p:txBody>
          <a:bodyPr>
            <a:normAutofit fontScale="90000"/>
          </a:bodyPr>
          <a:lstStyle/>
          <a:p>
            <a:endParaRPr lang="en-IN" dirty="0"/>
          </a:p>
        </p:txBody>
      </p:sp>
      <p:sp>
        <p:nvSpPr>
          <p:cNvPr id="3" name="Content Placeholder 2">
            <a:extLst>
              <a:ext uri="{FF2B5EF4-FFF2-40B4-BE49-F238E27FC236}">
                <a16:creationId xmlns:a16="http://schemas.microsoft.com/office/drawing/2014/main" id="{F1C98DA2-0B33-2882-55DC-AD88FEC0A954}"/>
              </a:ext>
            </a:extLst>
          </p:cNvPr>
          <p:cNvSpPr>
            <a:spLocks noGrp="1"/>
          </p:cNvSpPr>
          <p:nvPr>
            <p:ph idx="1"/>
          </p:nvPr>
        </p:nvSpPr>
        <p:spPr>
          <a:xfrm>
            <a:off x="838200" y="513184"/>
            <a:ext cx="10515600" cy="6232849"/>
          </a:xfrm>
        </p:spPr>
        <p:txBody>
          <a:bodyPr>
            <a:normAutofit fontScale="25000" lnSpcReduction="20000"/>
          </a:bodyPr>
          <a:lstStyle/>
          <a:p>
            <a:r>
              <a:rPr lang="en-IN" dirty="0"/>
              <a:t> margin: 35px auto;</a:t>
            </a:r>
          </a:p>
          <a:p>
            <a:r>
              <a:rPr lang="en-IN" dirty="0"/>
              <a:t>    position: relative;</a:t>
            </a:r>
          </a:p>
          <a:p>
            <a:r>
              <a:rPr lang="en-IN" dirty="0"/>
              <a:t>    box-shadow: 0 0 20px 9px #f267311f;</a:t>
            </a:r>
          </a:p>
          <a:p>
            <a:r>
              <a:rPr lang="en-IN" dirty="0"/>
              <a:t>    border-radius: 30px;</a:t>
            </a:r>
          </a:p>
          <a:p>
            <a:r>
              <a:rPr lang="en-IN" dirty="0"/>
              <a:t>}</a:t>
            </a:r>
          </a:p>
          <a:p>
            <a:r>
              <a:rPr lang="en-IN" dirty="0"/>
              <a:t>.toggle-</a:t>
            </a:r>
            <a:r>
              <a:rPr lang="en-IN" dirty="0" err="1"/>
              <a:t>btn</a:t>
            </a:r>
            <a:r>
              <a:rPr lang="en-IN" dirty="0"/>
              <a:t>{</a:t>
            </a:r>
          </a:p>
          <a:p>
            <a:r>
              <a:rPr lang="en-IN" dirty="0"/>
              <a:t>    padding: 10px 30px;</a:t>
            </a:r>
          </a:p>
          <a:p>
            <a:r>
              <a:rPr lang="en-IN" dirty="0"/>
              <a:t>    cursor: pointer;</a:t>
            </a:r>
          </a:p>
          <a:p>
            <a:r>
              <a:rPr lang="en-IN" dirty="0"/>
              <a:t>    background: transparent;</a:t>
            </a:r>
          </a:p>
          <a:p>
            <a:r>
              <a:rPr lang="en-IN" dirty="0"/>
              <a:t>    border: 0;</a:t>
            </a:r>
          </a:p>
          <a:p>
            <a:r>
              <a:rPr lang="en-IN" dirty="0"/>
              <a:t>    outline: none;</a:t>
            </a:r>
          </a:p>
          <a:p>
            <a:r>
              <a:rPr lang="en-IN" dirty="0"/>
              <a:t>    position: relative;</a:t>
            </a:r>
          </a:p>
          <a:p>
            <a:r>
              <a:rPr lang="en-IN" dirty="0"/>
              <a:t>}</a:t>
            </a:r>
          </a:p>
          <a:p>
            <a:r>
              <a:rPr lang="en-IN" dirty="0"/>
              <a:t>#btn{</a:t>
            </a:r>
          </a:p>
          <a:p>
            <a:r>
              <a:rPr lang="en-IN" dirty="0"/>
              <a:t>    top: 0;</a:t>
            </a:r>
          </a:p>
          <a:p>
            <a:r>
              <a:rPr lang="en-IN" dirty="0"/>
              <a:t>    left: 0;</a:t>
            </a:r>
          </a:p>
          <a:p>
            <a:r>
              <a:rPr lang="en-IN" dirty="0"/>
              <a:t>    position: absolute;</a:t>
            </a:r>
          </a:p>
          <a:p>
            <a:r>
              <a:rPr lang="en-IN" dirty="0"/>
              <a:t>    width: 110px;</a:t>
            </a:r>
          </a:p>
          <a:p>
            <a:r>
              <a:rPr lang="en-IN" dirty="0"/>
              <a:t>    height: 100%;</a:t>
            </a:r>
          </a:p>
          <a:p>
            <a:r>
              <a:rPr lang="en-IN" dirty="0"/>
              <a:t>    background: linear-gradient(to right, #ff105f,#ffad06);</a:t>
            </a:r>
          </a:p>
          <a:p>
            <a:r>
              <a:rPr lang="en-IN" dirty="0"/>
              <a:t>    border-radius: 30px;</a:t>
            </a:r>
          </a:p>
          <a:p>
            <a:r>
              <a:rPr lang="en-IN" dirty="0"/>
              <a:t>    transition: 0.5s;</a:t>
            </a:r>
          </a:p>
          <a:p>
            <a:r>
              <a:rPr lang="en-IN" dirty="0"/>
              <a:t>}</a:t>
            </a:r>
          </a:p>
          <a:p>
            <a:r>
              <a:rPr lang="en-IN" dirty="0"/>
              <a:t>.social-icons{</a:t>
            </a:r>
          </a:p>
          <a:p>
            <a:r>
              <a:rPr lang="en-IN" dirty="0"/>
              <a:t>	margin: 30px auto;</a:t>
            </a:r>
          </a:p>
          <a:p>
            <a:r>
              <a:rPr lang="en-IN" dirty="0"/>
              <a:t>	text-align: </a:t>
            </a:r>
            <a:r>
              <a:rPr lang="en-IN" dirty="0" err="1"/>
              <a:t>center</a:t>
            </a:r>
            <a:r>
              <a:rPr lang="en-IN" dirty="0"/>
              <a:t>;</a:t>
            </a:r>
          </a:p>
          <a:p>
            <a:r>
              <a:rPr lang="en-IN" dirty="0"/>
              <a:t>}</a:t>
            </a:r>
          </a:p>
          <a:p>
            <a:r>
              <a:rPr lang="en-IN" dirty="0"/>
              <a:t>.social-icons </a:t>
            </a:r>
            <a:r>
              <a:rPr lang="en-IN" dirty="0" err="1"/>
              <a:t>img</a:t>
            </a:r>
            <a:r>
              <a:rPr lang="en-IN" dirty="0"/>
              <a:t>{</a:t>
            </a:r>
          </a:p>
          <a:p>
            <a:r>
              <a:rPr lang="en-IN" dirty="0"/>
              <a:t>	width: 30px;</a:t>
            </a:r>
          </a:p>
          <a:p>
            <a:r>
              <a:rPr lang="en-IN" dirty="0"/>
              <a:t>	margin: 0 12px;</a:t>
            </a:r>
          </a:p>
          <a:p>
            <a:r>
              <a:rPr lang="en-IN" dirty="0"/>
              <a:t>	box-shadow: 0 0 20px 0 #7f7f7f3d;</a:t>
            </a:r>
          </a:p>
          <a:p>
            <a:r>
              <a:rPr lang="en-IN" dirty="0"/>
              <a:t>	cursor: pointer;</a:t>
            </a:r>
          </a:p>
          <a:p>
            <a:r>
              <a:rPr lang="en-IN" dirty="0"/>
              <a:t>	</a:t>
            </a:r>
          </a:p>
        </p:txBody>
      </p:sp>
    </p:spTree>
    <p:extLst>
      <p:ext uri="{BB962C8B-B14F-4D97-AF65-F5344CB8AC3E}">
        <p14:creationId xmlns:p14="http://schemas.microsoft.com/office/powerpoint/2010/main" val="3363160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C9AF8F-D2DF-5A33-9386-D20F435FA808}"/>
              </a:ext>
            </a:extLst>
          </p:cNvPr>
          <p:cNvSpPr>
            <a:spLocks noGrp="1"/>
          </p:cNvSpPr>
          <p:nvPr>
            <p:ph type="title"/>
          </p:nvPr>
        </p:nvSpPr>
        <p:spPr>
          <a:xfrm>
            <a:off x="838200" y="365125"/>
            <a:ext cx="10515600" cy="54753"/>
          </a:xfrm>
        </p:spPr>
        <p:txBody>
          <a:bodyPr>
            <a:normAutofit fontScale="90000"/>
          </a:bodyPr>
          <a:lstStyle/>
          <a:p>
            <a:endParaRPr lang="en-IN" dirty="0"/>
          </a:p>
        </p:txBody>
      </p:sp>
      <p:sp>
        <p:nvSpPr>
          <p:cNvPr id="3" name="Content Placeholder 2">
            <a:extLst>
              <a:ext uri="{FF2B5EF4-FFF2-40B4-BE49-F238E27FC236}">
                <a16:creationId xmlns:a16="http://schemas.microsoft.com/office/drawing/2014/main" id="{2A8C7561-15E5-8E87-57CA-DD1F41A95CB6}"/>
              </a:ext>
            </a:extLst>
          </p:cNvPr>
          <p:cNvSpPr>
            <a:spLocks noGrp="1"/>
          </p:cNvSpPr>
          <p:nvPr>
            <p:ph idx="1"/>
          </p:nvPr>
        </p:nvSpPr>
        <p:spPr>
          <a:xfrm>
            <a:off x="838200" y="718457"/>
            <a:ext cx="10515600" cy="5458506"/>
          </a:xfrm>
        </p:spPr>
        <p:txBody>
          <a:bodyPr>
            <a:normAutofit fontScale="25000" lnSpcReduction="20000"/>
          </a:bodyPr>
          <a:lstStyle/>
          <a:p>
            <a:r>
              <a:rPr lang="en-IN" dirty="0"/>
              <a:t>border-radius: 50%;</a:t>
            </a:r>
          </a:p>
          <a:p>
            <a:r>
              <a:rPr lang="en-IN" dirty="0"/>
              <a:t>}</a:t>
            </a:r>
          </a:p>
          <a:p>
            <a:r>
              <a:rPr lang="en-IN" dirty="0"/>
              <a:t>.input-group{</a:t>
            </a:r>
          </a:p>
          <a:p>
            <a:r>
              <a:rPr lang="en-IN" dirty="0"/>
              <a:t>    top: 180px;</a:t>
            </a:r>
          </a:p>
          <a:p>
            <a:r>
              <a:rPr lang="en-IN" dirty="0"/>
              <a:t>    position: absolute;</a:t>
            </a:r>
          </a:p>
          <a:p>
            <a:r>
              <a:rPr lang="en-IN" dirty="0"/>
              <a:t>    width: 280px;</a:t>
            </a:r>
          </a:p>
          <a:p>
            <a:r>
              <a:rPr lang="en-IN" dirty="0"/>
              <a:t>    transition: .5s;</a:t>
            </a:r>
          </a:p>
          <a:p>
            <a:r>
              <a:rPr lang="en-IN" dirty="0"/>
              <a:t>}</a:t>
            </a:r>
          </a:p>
          <a:p>
            <a:r>
              <a:rPr lang="en-IN" dirty="0"/>
              <a:t>.input-field{</a:t>
            </a:r>
          </a:p>
          <a:p>
            <a:r>
              <a:rPr lang="en-IN" dirty="0"/>
              <a:t>    width: 100%;</a:t>
            </a:r>
          </a:p>
          <a:p>
            <a:r>
              <a:rPr lang="en-IN" dirty="0"/>
              <a:t>    padding: 10px 0;</a:t>
            </a:r>
          </a:p>
          <a:p>
            <a:r>
              <a:rPr lang="en-IN" dirty="0"/>
              <a:t>    margin: 5px;</a:t>
            </a:r>
          </a:p>
          <a:p>
            <a:r>
              <a:rPr lang="en-IN" dirty="0"/>
              <a:t>    border-left: 0;</a:t>
            </a:r>
          </a:p>
          <a:p>
            <a:r>
              <a:rPr lang="en-IN" dirty="0"/>
              <a:t>    border-top: 0;</a:t>
            </a:r>
          </a:p>
          <a:p>
            <a:r>
              <a:rPr lang="en-IN" dirty="0"/>
              <a:t>    border-right: 0;</a:t>
            </a:r>
          </a:p>
          <a:p>
            <a:r>
              <a:rPr lang="en-IN" dirty="0"/>
              <a:t>    border-bottom: 1px solid #999;</a:t>
            </a:r>
          </a:p>
          <a:p>
            <a:r>
              <a:rPr lang="en-IN" dirty="0"/>
              <a:t>    outline: none;</a:t>
            </a:r>
          </a:p>
          <a:p>
            <a:r>
              <a:rPr lang="en-IN" dirty="0"/>
              <a:t>    background: transparent;</a:t>
            </a:r>
          </a:p>
          <a:p>
            <a:r>
              <a:rPr lang="en-IN" dirty="0"/>
              <a:t>}</a:t>
            </a:r>
          </a:p>
          <a:p>
            <a:r>
              <a:rPr lang="en-IN" dirty="0"/>
              <a:t>.submit-</a:t>
            </a:r>
            <a:r>
              <a:rPr lang="en-IN" dirty="0" err="1"/>
              <a:t>btn</a:t>
            </a:r>
            <a:r>
              <a:rPr lang="en-IN" dirty="0"/>
              <a:t>{</a:t>
            </a:r>
          </a:p>
          <a:p>
            <a:r>
              <a:rPr lang="en-IN" dirty="0"/>
              <a:t>    width: 85%;</a:t>
            </a:r>
          </a:p>
          <a:p>
            <a:r>
              <a:rPr lang="en-IN" dirty="0"/>
              <a:t>    padding: 10px 30px;</a:t>
            </a:r>
          </a:p>
          <a:p>
            <a:r>
              <a:rPr lang="en-IN" dirty="0"/>
              <a:t>    </a:t>
            </a:r>
            <a:r>
              <a:rPr lang="en-IN" dirty="0" err="1"/>
              <a:t>cursor:pointer</a:t>
            </a:r>
            <a:r>
              <a:rPr lang="en-IN" dirty="0"/>
              <a:t>;</a:t>
            </a:r>
          </a:p>
          <a:p>
            <a:r>
              <a:rPr lang="en-IN" dirty="0"/>
              <a:t>    display: block;</a:t>
            </a:r>
          </a:p>
          <a:p>
            <a:r>
              <a:rPr lang="en-IN" dirty="0"/>
              <a:t>    margin: auto;</a:t>
            </a:r>
          </a:p>
          <a:p>
            <a:r>
              <a:rPr lang="en-IN" dirty="0"/>
              <a:t>    background: linear-gradient(to right, #ff105f,#ffad06);</a:t>
            </a:r>
          </a:p>
          <a:p>
            <a:r>
              <a:rPr lang="en-IN" dirty="0"/>
              <a:t>    border: 0;</a:t>
            </a:r>
          </a:p>
          <a:p>
            <a:r>
              <a:rPr lang="en-IN" dirty="0"/>
              <a:t>    outline: none;</a:t>
            </a:r>
          </a:p>
          <a:p>
            <a:r>
              <a:rPr lang="en-IN" dirty="0"/>
              <a:t>    border-radius: 30px;</a:t>
            </a:r>
          </a:p>
          <a:p>
            <a:r>
              <a:rPr lang="en-IN" dirty="0"/>
              <a:t>}</a:t>
            </a:r>
          </a:p>
          <a:p>
            <a:r>
              <a:rPr lang="en-IN" dirty="0"/>
              <a:t>.check-box{</a:t>
            </a:r>
          </a:p>
          <a:p>
            <a:endParaRPr lang="en-IN" dirty="0"/>
          </a:p>
        </p:txBody>
      </p:sp>
    </p:spTree>
    <p:extLst>
      <p:ext uri="{BB962C8B-B14F-4D97-AF65-F5344CB8AC3E}">
        <p14:creationId xmlns:p14="http://schemas.microsoft.com/office/powerpoint/2010/main" val="143602295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421D19-3E68-FC1C-DDF1-6705D1271990}"/>
              </a:ext>
            </a:extLst>
          </p:cNvPr>
          <p:cNvSpPr>
            <a:spLocks noGrp="1"/>
          </p:cNvSpPr>
          <p:nvPr>
            <p:ph type="title"/>
          </p:nvPr>
        </p:nvSpPr>
        <p:spPr>
          <a:xfrm>
            <a:off x="838200" y="365125"/>
            <a:ext cx="10515600" cy="213373"/>
          </a:xfrm>
        </p:spPr>
        <p:txBody>
          <a:bodyPr>
            <a:normAutofit fontScale="90000"/>
          </a:bodyPr>
          <a:lstStyle/>
          <a:p>
            <a:endParaRPr lang="en-IN" dirty="0"/>
          </a:p>
        </p:txBody>
      </p:sp>
      <p:sp>
        <p:nvSpPr>
          <p:cNvPr id="3" name="Content Placeholder 2">
            <a:extLst>
              <a:ext uri="{FF2B5EF4-FFF2-40B4-BE49-F238E27FC236}">
                <a16:creationId xmlns:a16="http://schemas.microsoft.com/office/drawing/2014/main" id="{714A216A-E30E-4718-93B9-E9212C146776}"/>
              </a:ext>
            </a:extLst>
          </p:cNvPr>
          <p:cNvSpPr>
            <a:spLocks noGrp="1"/>
          </p:cNvSpPr>
          <p:nvPr>
            <p:ph idx="1"/>
          </p:nvPr>
        </p:nvSpPr>
        <p:spPr>
          <a:xfrm>
            <a:off x="838200" y="737118"/>
            <a:ext cx="10515600" cy="5439845"/>
          </a:xfrm>
        </p:spPr>
        <p:txBody>
          <a:bodyPr>
            <a:normAutofit fontScale="25000" lnSpcReduction="20000"/>
          </a:bodyPr>
          <a:lstStyle/>
          <a:p>
            <a:r>
              <a:rPr lang="en-IN" dirty="0"/>
              <a:t> margin: 30px 10px 30px 0;</a:t>
            </a:r>
          </a:p>
          <a:p>
            <a:r>
              <a:rPr lang="en-IN" dirty="0"/>
              <a:t>}</a:t>
            </a:r>
          </a:p>
          <a:p>
            <a:r>
              <a:rPr lang="en-IN" dirty="0"/>
              <a:t>span{</a:t>
            </a:r>
          </a:p>
          <a:p>
            <a:r>
              <a:rPr lang="en-IN" dirty="0"/>
              <a:t>    </a:t>
            </a:r>
            <a:r>
              <a:rPr lang="en-IN" dirty="0" err="1"/>
              <a:t>color</a:t>
            </a:r>
            <a:r>
              <a:rPr lang="en-IN" dirty="0"/>
              <a:t>: #777;</a:t>
            </a:r>
          </a:p>
          <a:p>
            <a:r>
              <a:rPr lang="en-IN" dirty="0"/>
              <a:t>    font-size: 12px;</a:t>
            </a:r>
          </a:p>
          <a:p>
            <a:r>
              <a:rPr lang="en-IN" dirty="0"/>
              <a:t>    bottom: 68px;</a:t>
            </a:r>
          </a:p>
          <a:p>
            <a:r>
              <a:rPr lang="en-IN" dirty="0"/>
              <a:t>    position: absolute;</a:t>
            </a:r>
          </a:p>
          <a:p>
            <a:r>
              <a:rPr lang="en-IN" dirty="0"/>
              <a:t>}</a:t>
            </a:r>
          </a:p>
          <a:p>
            <a:r>
              <a:rPr lang="en-IN" dirty="0"/>
              <a:t>#login{</a:t>
            </a:r>
          </a:p>
          <a:p>
            <a:r>
              <a:rPr lang="en-IN" dirty="0"/>
              <a:t>    left: 50px;</a:t>
            </a:r>
          </a:p>
          <a:p>
            <a:r>
              <a:rPr lang="en-IN" dirty="0"/>
              <a:t>}</a:t>
            </a:r>
          </a:p>
          <a:p>
            <a:r>
              <a:rPr lang="en-IN" dirty="0"/>
              <a:t>#register{</a:t>
            </a:r>
          </a:p>
          <a:p>
            <a:r>
              <a:rPr lang="en-IN" dirty="0"/>
              <a:t>    left: 450px;</a:t>
            </a:r>
          </a:p>
          <a:p>
            <a:r>
              <a:rPr lang="en-IN" dirty="0"/>
              <a:t>}</a:t>
            </a:r>
          </a:p>
          <a:p>
            <a:r>
              <a:rPr lang="en-IN" dirty="0"/>
              <a:t>    &lt;/style&gt;</a:t>
            </a:r>
          </a:p>
          <a:p>
            <a:r>
              <a:rPr lang="en-IN" dirty="0"/>
              <a:t>    &lt;/head&gt;</a:t>
            </a:r>
          </a:p>
          <a:p>
            <a:r>
              <a:rPr lang="en-IN" dirty="0"/>
              <a:t>    &lt;body&gt;</a:t>
            </a:r>
          </a:p>
          <a:p>
            <a:r>
              <a:rPr lang="en-IN" dirty="0"/>
              <a:t>      &lt;div class="hero"&gt;</a:t>
            </a:r>
          </a:p>
          <a:p>
            <a:r>
              <a:rPr lang="en-IN" dirty="0"/>
              <a:t>        &lt;div class="form-box"&gt;</a:t>
            </a:r>
          </a:p>
          <a:p>
            <a:r>
              <a:rPr lang="en-IN" dirty="0"/>
              <a:t>            &lt;div class="button-box"&gt;</a:t>
            </a:r>
          </a:p>
          <a:p>
            <a:r>
              <a:rPr lang="en-IN" dirty="0"/>
              <a:t>                &lt;div id="</a:t>
            </a:r>
            <a:r>
              <a:rPr lang="en-IN" dirty="0" err="1"/>
              <a:t>btn</a:t>
            </a:r>
            <a:r>
              <a:rPr lang="en-IN" dirty="0"/>
              <a:t>"&gt;&lt;/div&gt;</a:t>
            </a:r>
          </a:p>
          <a:p>
            <a:r>
              <a:rPr lang="en-IN" dirty="0"/>
              <a:t>                &lt;button type="button" class="toggle-</a:t>
            </a:r>
            <a:r>
              <a:rPr lang="en-IN" dirty="0" err="1"/>
              <a:t>btn</a:t>
            </a:r>
            <a:r>
              <a:rPr lang="en-IN" dirty="0"/>
              <a:t>" onclick="login()"&gt;Log In&lt;/button&gt;</a:t>
            </a:r>
          </a:p>
          <a:p>
            <a:r>
              <a:rPr lang="en-IN" dirty="0"/>
              <a:t>                &lt;button type="button" class="toggle-</a:t>
            </a:r>
            <a:r>
              <a:rPr lang="en-IN" dirty="0" err="1"/>
              <a:t>btn</a:t>
            </a:r>
            <a:r>
              <a:rPr lang="en-IN" dirty="0"/>
              <a:t>" onclick="register()"&gt;Register&lt;/button&gt;</a:t>
            </a:r>
          </a:p>
          <a:p>
            <a:r>
              <a:rPr lang="en-IN" dirty="0"/>
              <a:t>            &lt;/div&gt;</a:t>
            </a:r>
          </a:p>
          <a:p>
            <a:r>
              <a:rPr lang="en-IN" dirty="0"/>
              <a:t>	      &lt;div class="social-icons"&gt;</a:t>
            </a:r>
          </a:p>
          <a:p>
            <a:r>
              <a:rPr lang="en-IN" dirty="0"/>
              <a:t>	      &lt;</a:t>
            </a:r>
            <a:r>
              <a:rPr lang="en-IN" dirty="0" err="1"/>
              <a:t>img</a:t>
            </a:r>
            <a:r>
              <a:rPr lang="en-IN" dirty="0"/>
              <a:t> </a:t>
            </a:r>
            <a:r>
              <a:rPr lang="en-IN" dirty="0" err="1"/>
              <a:t>src</a:t>
            </a:r>
            <a:r>
              <a:rPr lang="en-IN" dirty="0"/>
              <a:t>="instagram-vector-social-media-icon-7-june-2021-bangkok-thailand_53876-136728.webp"&gt;</a:t>
            </a:r>
          </a:p>
          <a:p>
            <a:r>
              <a:rPr lang="en-IN" dirty="0"/>
              <a:t>	      &lt;</a:t>
            </a:r>
            <a:r>
              <a:rPr lang="en-IN" dirty="0" err="1"/>
              <a:t>img</a:t>
            </a:r>
            <a:r>
              <a:rPr lang="en-IN" dirty="0"/>
              <a:t> </a:t>
            </a:r>
            <a:r>
              <a:rPr lang="en-IN" dirty="0" err="1"/>
              <a:t>src</a:t>
            </a:r>
            <a:r>
              <a:rPr lang="en-IN" dirty="0"/>
              <a:t>="Facebook-Icon-PNG-61.png"&gt;</a:t>
            </a:r>
          </a:p>
          <a:p>
            <a:r>
              <a:rPr lang="en-IN" dirty="0"/>
              <a:t>		&lt;</a:t>
            </a:r>
            <a:r>
              <a:rPr lang="en-IN" dirty="0" err="1"/>
              <a:t>img</a:t>
            </a:r>
            <a:r>
              <a:rPr lang="en-IN" dirty="0"/>
              <a:t> </a:t>
            </a:r>
            <a:r>
              <a:rPr lang="en-IN" dirty="0" err="1"/>
              <a:t>src</a:t>
            </a:r>
            <a:r>
              <a:rPr lang="en-IN" dirty="0"/>
              <a:t>="Gmail_Logo_512px.png"&gt;</a:t>
            </a:r>
          </a:p>
          <a:p>
            <a:r>
              <a:rPr lang="en-IN" dirty="0"/>
              <a:t>	  &lt;/div&gt;</a:t>
            </a:r>
          </a:p>
          <a:p>
            <a:r>
              <a:rPr lang="en-IN" dirty="0"/>
              <a:t>            &lt;form id="login" class="input-group"&gt;</a:t>
            </a:r>
          </a:p>
          <a:p>
            <a:endParaRPr lang="en-IN" dirty="0"/>
          </a:p>
        </p:txBody>
      </p:sp>
    </p:spTree>
    <p:extLst>
      <p:ext uri="{BB962C8B-B14F-4D97-AF65-F5344CB8AC3E}">
        <p14:creationId xmlns:p14="http://schemas.microsoft.com/office/powerpoint/2010/main" val="358606540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F6252F-9F9C-121E-0AD9-5091D2A112D2}"/>
              </a:ext>
            </a:extLst>
          </p:cNvPr>
          <p:cNvSpPr>
            <a:spLocks noGrp="1"/>
          </p:cNvSpPr>
          <p:nvPr>
            <p:ph type="title"/>
          </p:nvPr>
        </p:nvSpPr>
        <p:spPr>
          <a:xfrm>
            <a:off x="838200" y="205273"/>
            <a:ext cx="10515600" cy="279919"/>
          </a:xfrm>
        </p:spPr>
        <p:txBody>
          <a:bodyPr>
            <a:normAutofit fontScale="90000"/>
          </a:bodyPr>
          <a:lstStyle/>
          <a:p>
            <a:endParaRPr lang="en-IN" dirty="0"/>
          </a:p>
        </p:txBody>
      </p:sp>
      <p:sp>
        <p:nvSpPr>
          <p:cNvPr id="3" name="Content Placeholder 2">
            <a:extLst>
              <a:ext uri="{FF2B5EF4-FFF2-40B4-BE49-F238E27FC236}">
                <a16:creationId xmlns:a16="http://schemas.microsoft.com/office/drawing/2014/main" id="{47EA5940-FE6F-7594-F378-10A9890B21E4}"/>
              </a:ext>
            </a:extLst>
          </p:cNvPr>
          <p:cNvSpPr>
            <a:spLocks noGrp="1"/>
          </p:cNvSpPr>
          <p:nvPr>
            <p:ph idx="1"/>
          </p:nvPr>
        </p:nvSpPr>
        <p:spPr>
          <a:xfrm>
            <a:off x="838200" y="699796"/>
            <a:ext cx="10515600" cy="5477167"/>
          </a:xfrm>
        </p:spPr>
        <p:txBody>
          <a:bodyPr>
            <a:normAutofit fontScale="25000" lnSpcReduction="20000"/>
          </a:bodyPr>
          <a:lstStyle/>
          <a:p>
            <a:r>
              <a:rPr lang="en-IN" dirty="0"/>
              <a:t> &lt;input type="text" class="input-field" placeholder="User Id" required&gt;</a:t>
            </a:r>
          </a:p>
          <a:p>
            <a:r>
              <a:rPr lang="en-IN" dirty="0"/>
              <a:t>                &lt;input type="text" class="input-field" placeholder="Enter Password" required&gt;</a:t>
            </a:r>
          </a:p>
          <a:p>
            <a:r>
              <a:rPr lang="en-IN" dirty="0"/>
              <a:t>                &lt;input type="checkbox" class="check-box"&gt;&lt;span&gt;Remember Password&lt;/span&gt;</a:t>
            </a:r>
          </a:p>
          <a:p>
            <a:r>
              <a:rPr lang="en-IN" dirty="0"/>
              <a:t>                &lt;button type="submit" class="submit-</a:t>
            </a:r>
            <a:r>
              <a:rPr lang="en-IN" dirty="0" err="1"/>
              <a:t>btn</a:t>
            </a:r>
            <a:r>
              <a:rPr lang="en-IN" dirty="0"/>
              <a:t>"&gt;Login&lt;/button&gt;</a:t>
            </a:r>
          </a:p>
          <a:p>
            <a:r>
              <a:rPr lang="en-IN" dirty="0"/>
              <a:t>            &lt;/form&gt;</a:t>
            </a:r>
          </a:p>
          <a:p>
            <a:r>
              <a:rPr lang="en-IN" dirty="0"/>
              <a:t>            &lt;form id="register" class="input-group"&gt;</a:t>
            </a:r>
          </a:p>
          <a:p>
            <a:r>
              <a:rPr lang="en-IN" dirty="0"/>
              <a:t>                &lt;input type="text" class="input-field" placeholder="User Id" required&gt;</a:t>
            </a:r>
          </a:p>
          <a:p>
            <a:r>
              <a:rPr lang="en-IN" dirty="0"/>
              <a:t>                &lt;input type="email" class="input-field" placeholder="Email Id" required&gt;</a:t>
            </a:r>
          </a:p>
          <a:p>
            <a:r>
              <a:rPr lang="en-IN" dirty="0"/>
              <a:t>                &lt;input type="text" class="input-field" placeholder="Enter Password" required&gt;</a:t>
            </a:r>
          </a:p>
          <a:p>
            <a:r>
              <a:rPr lang="en-IN" dirty="0"/>
              <a:t>                &lt;input type="checkbox" class="check-box"&gt;&lt;span&gt;I agree to the terms and conditions&lt;/span&gt;</a:t>
            </a:r>
          </a:p>
          <a:p>
            <a:r>
              <a:rPr lang="en-IN" dirty="0"/>
              <a:t>                &lt;button type="submit" class="submit-</a:t>
            </a:r>
            <a:r>
              <a:rPr lang="en-IN" dirty="0" err="1"/>
              <a:t>btn</a:t>
            </a:r>
            <a:r>
              <a:rPr lang="en-IN" dirty="0"/>
              <a:t>"&gt;Register&lt;/button&gt;</a:t>
            </a:r>
          </a:p>
          <a:p>
            <a:r>
              <a:rPr lang="en-IN" dirty="0"/>
              <a:t>            &lt;/form&gt;</a:t>
            </a:r>
          </a:p>
          <a:p>
            <a:r>
              <a:rPr lang="en-IN" dirty="0"/>
              <a:t>            &lt;/div&gt;</a:t>
            </a:r>
          </a:p>
          <a:p>
            <a:r>
              <a:rPr lang="en-IN" dirty="0"/>
              <a:t>        &lt;/div&gt;</a:t>
            </a:r>
          </a:p>
          <a:p>
            <a:r>
              <a:rPr lang="en-IN" dirty="0"/>
              <a:t>      &lt;/div&gt; </a:t>
            </a:r>
          </a:p>
          <a:p>
            <a:r>
              <a:rPr lang="en-IN" dirty="0"/>
              <a:t>      &lt;script&gt;</a:t>
            </a:r>
          </a:p>
          <a:p>
            <a:r>
              <a:rPr lang="en-IN" dirty="0"/>
              <a:t>        var x = </a:t>
            </a:r>
            <a:r>
              <a:rPr lang="en-IN" dirty="0" err="1"/>
              <a:t>document.getElementById</a:t>
            </a:r>
            <a:r>
              <a:rPr lang="en-IN" dirty="0"/>
              <a:t>("login");</a:t>
            </a:r>
          </a:p>
          <a:p>
            <a:r>
              <a:rPr lang="en-IN" dirty="0"/>
              <a:t>        var y = </a:t>
            </a:r>
            <a:r>
              <a:rPr lang="en-IN" dirty="0" err="1"/>
              <a:t>document.getElementById</a:t>
            </a:r>
            <a:r>
              <a:rPr lang="en-IN" dirty="0"/>
              <a:t>("register");</a:t>
            </a:r>
          </a:p>
          <a:p>
            <a:r>
              <a:rPr lang="en-IN" dirty="0"/>
              <a:t>        var z = </a:t>
            </a:r>
            <a:r>
              <a:rPr lang="en-IN" dirty="0" err="1"/>
              <a:t>document.getElementById</a:t>
            </a:r>
            <a:r>
              <a:rPr lang="en-IN" dirty="0"/>
              <a:t>("</a:t>
            </a:r>
            <a:r>
              <a:rPr lang="en-IN" dirty="0" err="1"/>
              <a:t>btn</a:t>
            </a:r>
            <a:r>
              <a:rPr lang="en-IN" dirty="0"/>
              <a:t>");</a:t>
            </a:r>
          </a:p>
          <a:p>
            <a:endParaRPr lang="en-IN" dirty="0"/>
          </a:p>
          <a:p>
            <a:r>
              <a:rPr lang="en-IN" dirty="0"/>
              <a:t>        function register(){</a:t>
            </a:r>
          </a:p>
          <a:p>
            <a:r>
              <a:rPr lang="en-IN" dirty="0"/>
              <a:t>            </a:t>
            </a:r>
            <a:r>
              <a:rPr lang="en-IN" dirty="0" err="1"/>
              <a:t>x.style.left</a:t>
            </a:r>
            <a:r>
              <a:rPr lang="en-IN" dirty="0"/>
              <a:t> = "-400px";</a:t>
            </a:r>
          </a:p>
          <a:p>
            <a:r>
              <a:rPr lang="en-IN" dirty="0"/>
              <a:t>            </a:t>
            </a:r>
            <a:r>
              <a:rPr lang="en-IN" dirty="0" err="1"/>
              <a:t>y.style.left</a:t>
            </a:r>
            <a:r>
              <a:rPr lang="en-IN" dirty="0"/>
              <a:t> = "50px";</a:t>
            </a:r>
          </a:p>
          <a:p>
            <a:r>
              <a:rPr lang="en-IN" dirty="0"/>
              <a:t>            </a:t>
            </a:r>
            <a:r>
              <a:rPr lang="en-IN" dirty="0" err="1"/>
              <a:t>z.style.left</a:t>
            </a:r>
            <a:r>
              <a:rPr lang="en-IN" dirty="0"/>
              <a:t> = "110px";</a:t>
            </a:r>
          </a:p>
          <a:p>
            <a:r>
              <a:rPr lang="en-IN" dirty="0"/>
              <a:t>        }</a:t>
            </a:r>
          </a:p>
          <a:p>
            <a:r>
              <a:rPr lang="en-IN" dirty="0"/>
              <a:t>        function login(){</a:t>
            </a:r>
          </a:p>
          <a:p>
            <a:r>
              <a:rPr lang="en-IN" dirty="0"/>
              <a:t>            </a:t>
            </a:r>
            <a:r>
              <a:rPr lang="en-IN" dirty="0" err="1"/>
              <a:t>x.style.left</a:t>
            </a:r>
            <a:r>
              <a:rPr lang="en-IN" dirty="0"/>
              <a:t> = "-400px";</a:t>
            </a:r>
          </a:p>
          <a:p>
            <a:r>
              <a:rPr lang="en-IN" dirty="0"/>
              <a:t>            </a:t>
            </a:r>
            <a:r>
              <a:rPr lang="en-IN" dirty="0" err="1"/>
              <a:t>y.style.left</a:t>
            </a:r>
            <a:r>
              <a:rPr lang="en-IN" dirty="0"/>
              <a:t> = "50px";</a:t>
            </a:r>
          </a:p>
          <a:p>
            <a:r>
              <a:rPr lang="en-IN" dirty="0"/>
              <a:t>            </a:t>
            </a:r>
            <a:r>
              <a:rPr lang="en-IN" dirty="0" err="1"/>
              <a:t>z.style.left</a:t>
            </a:r>
            <a:r>
              <a:rPr lang="en-IN" dirty="0"/>
              <a:t> = "0px";</a:t>
            </a:r>
          </a:p>
          <a:p>
            <a:r>
              <a:rPr lang="en-IN" dirty="0"/>
              <a:t>        }</a:t>
            </a:r>
          </a:p>
          <a:p>
            <a:endParaRPr lang="en-IN" dirty="0"/>
          </a:p>
        </p:txBody>
      </p:sp>
    </p:spTree>
    <p:extLst>
      <p:ext uri="{BB962C8B-B14F-4D97-AF65-F5344CB8AC3E}">
        <p14:creationId xmlns:p14="http://schemas.microsoft.com/office/powerpoint/2010/main" val="350742593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E8717-0DDA-9E72-ED6B-4CB98C2EA359}"/>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396E3CA0-3876-58D6-BF9C-A2FCD001F804}"/>
              </a:ext>
            </a:extLst>
          </p:cNvPr>
          <p:cNvSpPr>
            <a:spLocks noGrp="1"/>
          </p:cNvSpPr>
          <p:nvPr>
            <p:ph idx="1"/>
          </p:nvPr>
        </p:nvSpPr>
        <p:spPr/>
        <p:txBody>
          <a:bodyPr/>
          <a:lstStyle/>
          <a:p>
            <a:r>
              <a:rPr lang="en-IN" dirty="0"/>
              <a:t> &lt;/script&gt; </a:t>
            </a:r>
          </a:p>
          <a:p>
            <a:r>
              <a:rPr lang="en-IN" dirty="0"/>
              <a:t>    &lt;/body&gt;</a:t>
            </a:r>
          </a:p>
          <a:p>
            <a:r>
              <a:rPr lang="en-IN" dirty="0"/>
              <a:t>&lt;/html&gt;</a:t>
            </a:r>
          </a:p>
        </p:txBody>
      </p:sp>
    </p:spTree>
    <p:extLst>
      <p:ext uri="{BB962C8B-B14F-4D97-AF65-F5344CB8AC3E}">
        <p14:creationId xmlns:p14="http://schemas.microsoft.com/office/powerpoint/2010/main" val="139737658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39159-C0BF-7F93-5B47-6A74E4245054}"/>
              </a:ext>
            </a:extLst>
          </p:cNvPr>
          <p:cNvSpPr>
            <a:spLocks noGrp="1"/>
          </p:cNvSpPr>
          <p:nvPr>
            <p:ph type="title"/>
          </p:nvPr>
        </p:nvSpPr>
        <p:spPr>
          <a:xfrm>
            <a:off x="838200" y="65314"/>
            <a:ext cx="10515600" cy="615723"/>
          </a:xfrm>
        </p:spPr>
        <p:txBody>
          <a:bodyPr>
            <a:normAutofit/>
          </a:bodyPr>
          <a:lstStyle/>
          <a:p>
            <a:r>
              <a:rPr lang="en-US" sz="2400" dirty="0">
                <a:solidFill>
                  <a:srgbClr val="FF0000"/>
                </a:solidFill>
                <a:latin typeface="Algerian" panose="04020705040A02060702" pitchFamily="82" charset="0"/>
              </a:rPr>
              <a:t>			         MAIN  PAGE OUTPUT</a:t>
            </a:r>
            <a:endParaRPr lang="en-IN" sz="2400" dirty="0">
              <a:solidFill>
                <a:srgbClr val="FF0000"/>
              </a:solidFill>
              <a:latin typeface="Algerian" panose="04020705040A02060702" pitchFamily="82" charset="0"/>
            </a:endParaRPr>
          </a:p>
        </p:txBody>
      </p:sp>
      <p:pic>
        <p:nvPicPr>
          <p:cNvPr id="5" name="Content Placeholder 4">
            <a:extLst>
              <a:ext uri="{FF2B5EF4-FFF2-40B4-BE49-F238E27FC236}">
                <a16:creationId xmlns:a16="http://schemas.microsoft.com/office/drawing/2014/main" id="{5BAA9113-FD87-3D1F-AEAB-3E229FE68BB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0629" y="681037"/>
            <a:ext cx="11812555" cy="6046333"/>
          </a:xfrm>
        </p:spPr>
      </p:pic>
    </p:spTree>
    <p:extLst>
      <p:ext uri="{BB962C8B-B14F-4D97-AF65-F5344CB8AC3E}">
        <p14:creationId xmlns:p14="http://schemas.microsoft.com/office/powerpoint/2010/main" val="392077486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7228B-4CA1-5D00-5FC2-5C8169564109}"/>
              </a:ext>
            </a:extLst>
          </p:cNvPr>
          <p:cNvSpPr>
            <a:spLocks noGrp="1"/>
          </p:cNvSpPr>
          <p:nvPr>
            <p:ph type="title"/>
          </p:nvPr>
        </p:nvSpPr>
        <p:spPr>
          <a:xfrm>
            <a:off x="838200" y="365126"/>
            <a:ext cx="10515600" cy="315912"/>
          </a:xfrm>
        </p:spPr>
        <p:txBody>
          <a:bodyPr>
            <a:normAutofit fontScale="90000"/>
          </a:bodyPr>
          <a:lstStyle/>
          <a:p>
            <a:endParaRPr lang="en-IN" dirty="0"/>
          </a:p>
        </p:txBody>
      </p:sp>
      <p:pic>
        <p:nvPicPr>
          <p:cNvPr id="5" name="Content Placeholder 4">
            <a:extLst>
              <a:ext uri="{FF2B5EF4-FFF2-40B4-BE49-F238E27FC236}">
                <a16:creationId xmlns:a16="http://schemas.microsoft.com/office/drawing/2014/main" id="{497789E0-EFF2-649F-E2C9-18F10A39748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7240" y="933061"/>
            <a:ext cx="11485983" cy="5710335"/>
          </a:xfrm>
        </p:spPr>
      </p:pic>
    </p:spTree>
    <p:extLst>
      <p:ext uri="{BB962C8B-B14F-4D97-AF65-F5344CB8AC3E}">
        <p14:creationId xmlns:p14="http://schemas.microsoft.com/office/powerpoint/2010/main" val="304199001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EF7764-53FE-A8DA-D401-571926433CD7}"/>
              </a:ext>
            </a:extLst>
          </p:cNvPr>
          <p:cNvSpPr>
            <a:spLocks noGrp="1"/>
          </p:cNvSpPr>
          <p:nvPr>
            <p:ph type="title"/>
          </p:nvPr>
        </p:nvSpPr>
        <p:spPr>
          <a:xfrm>
            <a:off x="838200" y="121299"/>
            <a:ext cx="10515600" cy="559738"/>
          </a:xfrm>
        </p:spPr>
        <p:txBody>
          <a:bodyPr>
            <a:normAutofit/>
          </a:bodyPr>
          <a:lstStyle/>
          <a:p>
            <a:r>
              <a:rPr lang="en-US" sz="2400" dirty="0">
                <a:solidFill>
                  <a:srgbClr val="FF0000"/>
                </a:solidFill>
                <a:latin typeface="Algerian" panose="04020705040A02060702" pitchFamily="82" charset="0"/>
              </a:rPr>
              <a:t>			             ABOUT US OUTPUT</a:t>
            </a:r>
            <a:endParaRPr lang="en-IN" sz="2400" dirty="0">
              <a:solidFill>
                <a:srgbClr val="FF0000"/>
              </a:solidFill>
              <a:latin typeface="Algerian" panose="04020705040A02060702" pitchFamily="82" charset="0"/>
            </a:endParaRPr>
          </a:p>
        </p:txBody>
      </p:sp>
      <p:pic>
        <p:nvPicPr>
          <p:cNvPr id="5" name="Content Placeholder 4">
            <a:extLst>
              <a:ext uri="{FF2B5EF4-FFF2-40B4-BE49-F238E27FC236}">
                <a16:creationId xmlns:a16="http://schemas.microsoft.com/office/drawing/2014/main" id="{D6B5616A-0270-C591-4EC3-D65F4F9BB50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9917" y="793750"/>
            <a:ext cx="11681927" cy="5821654"/>
          </a:xfrm>
        </p:spPr>
      </p:pic>
    </p:spTree>
    <p:extLst>
      <p:ext uri="{BB962C8B-B14F-4D97-AF65-F5344CB8AC3E}">
        <p14:creationId xmlns:p14="http://schemas.microsoft.com/office/powerpoint/2010/main" val="216207191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FB245E-8DE5-C9A9-847D-3F8D6B488734}"/>
              </a:ext>
            </a:extLst>
          </p:cNvPr>
          <p:cNvSpPr>
            <a:spLocks noGrp="1"/>
          </p:cNvSpPr>
          <p:nvPr>
            <p:ph type="title"/>
          </p:nvPr>
        </p:nvSpPr>
        <p:spPr>
          <a:xfrm>
            <a:off x="838200" y="365126"/>
            <a:ext cx="10515600" cy="138728"/>
          </a:xfrm>
        </p:spPr>
        <p:txBody>
          <a:bodyPr>
            <a:normAutofit fontScale="90000"/>
          </a:bodyPr>
          <a:lstStyle/>
          <a:p>
            <a:endParaRPr lang="en-IN" dirty="0"/>
          </a:p>
        </p:txBody>
      </p:sp>
      <p:pic>
        <p:nvPicPr>
          <p:cNvPr id="5" name="Content Placeholder 4">
            <a:extLst>
              <a:ext uri="{FF2B5EF4-FFF2-40B4-BE49-F238E27FC236}">
                <a16:creationId xmlns:a16="http://schemas.microsoft.com/office/drawing/2014/main" id="{F28D1298-AB9B-FD9D-F208-68F3273245A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6612" y="793750"/>
            <a:ext cx="11728580" cy="5914960"/>
          </a:xfrm>
        </p:spPr>
      </p:pic>
    </p:spTree>
    <p:extLst>
      <p:ext uri="{BB962C8B-B14F-4D97-AF65-F5344CB8AC3E}">
        <p14:creationId xmlns:p14="http://schemas.microsoft.com/office/powerpoint/2010/main" val="33960470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AE870C-9CA7-4BED-D53C-9EC947648483}"/>
              </a:ext>
            </a:extLst>
          </p:cNvPr>
          <p:cNvSpPr>
            <a:spLocks noGrp="1"/>
          </p:cNvSpPr>
          <p:nvPr>
            <p:ph type="title"/>
          </p:nvPr>
        </p:nvSpPr>
        <p:spPr>
          <a:xfrm>
            <a:off x="838200" y="318471"/>
            <a:ext cx="10515600" cy="176050"/>
          </a:xfrm>
        </p:spPr>
        <p:txBody>
          <a:bodyPr>
            <a:normAutofit fontScale="90000"/>
          </a:bodyPr>
          <a:lstStyle/>
          <a:p>
            <a:endParaRPr lang="en-IN"/>
          </a:p>
        </p:txBody>
      </p:sp>
      <p:pic>
        <p:nvPicPr>
          <p:cNvPr id="5" name="Content Placeholder 4">
            <a:extLst>
              <a:ext uri="{FF2B5EF4-FFF2-40B4-BE49-F238E27FC236}">
                <a16:creationId xmlns:a16="http://schemas.microsoft.com/office/drawing/2014/main" id="{442E7B33-1AD7-3528-BEB9-9BE8987AEB8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08056" y="873901"/>
            <a:ext cx="11375888" cy="5424262"/>
          </a:xfrm>
        </p:spPr>
      </p:pic>
    </p:spTree>
    <p:extLst>
      <p:ext uri="{BB962C8B-B14F-4D97-AF65-F5344CB8AC3E}">
        <p14:creationId xmlns:p14="http://schemas.microsoft.com/office/powerpoint/2010/main" val="398871868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E34EA4-794A-3B43-8E30-45515841D330}"/>
              </a:ext>
            </a:extLst>
          </p:cNvPr>
          <p:cNvSpPr>
            <a:spLocks noGrp="1"/>
          </p:cNvSpPr>
          <p:nvPr>
            <p:ph type="title"/>
          </p:nvPr>
        </p:nvSpPr>
        <p:spPr>
          <a:xfrm>
            <a:off x="838200" y="158621"/>
            <a:ext cx="10515600" cy="522416"/>
          </a:xfrm>
        </p:spPr>
        <p:txBody>
          <a:bodyPr>
            <a:normAutofit/>
          </a:bodyPr>
          <a:lstStyle/>
          <a:p>
            <a:r>
              <a:rPr lang="en-US" sz="2400" dirty="0">
                <a:solidFill>
                  <a:srgbClr val="FF0000"/>
                </a:solidFill>
                <a:latin typeface="Algerian" panose="04020705040A02060702" pitchFamily="82" charset="0"/>
              </a:rPr>
              <a:t>			       TIME TABLE OUTPUT</a:t>
            </a:r>
            <a:endParaRPr lang="en-IN" sz="2400" dirty="0">
              <a:solidFill>
                <a:srgbClr val="FF0000"/>
              </a:solidFill>
              <a:latin typeface="Algerian" panose="04020705040A02060702" pitchFamily="82" charset="0"/>
            </a:endParaRPr>
          </a:p>
        </p:txBody>
      </p:sp>
      <p:pic>
        <p:nvPicPr>
          <p:cNvPr id="5" name="Content Placeholder 4">
            <a:extLst>
              <a:ext uri="{FF2B5EF4-FFF2-40B4-BE49-F238E27FC236}">
                <a16:creationId xmlns:a16="http://schemas.microsoft.com/office/drawing/2014/main" id="{97BAD723-34BD-ACB8-A941-A0CD0D4FD40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8045" y="681037"/>
            <a:ext cx="11711791" cy="5915706"/>
          </a:xfrm>
        </p:spPr>
      </p:pic>
    </p:spTree>
    <p:extLst>
      <p:ext uri="{BB962C8B-B14F-4D97-AF65-F5344CB8AC3E}">
        <p14:creationId xmlns:p14="http://schemas.microsoft.com/office/powerpoint/2010/main" val="242065117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381BE5-1925-8C36-1C98-40EE46190DEF}"/>
              </a:ext>
            </a:extLst>
          </p:cNvPr>
          <p:cNvSpPr>
            <a:spLocks noGrp="1"/>
          </p:cNvSpPr>
          <p:nvPr>
            <p:ph type="title"/>
          </p:nvPr>
        </p:nvSpPr>
        <p:spPr>
          <a:xfrm>
            <a:off x="838200" y="365126"/>
            <a:ext cx="10515600" cy="138728"/>
          </a:xfrm>
        </p:spPr>
        <p:txBody>
          <a:bodyPr>
            <a:normAutofit fontScale="90000"/>
          </a:bodyPr>
          <a:lstStyle/>
          <a:p>
            <a:endParaRPr lang="en-IN" dirty="0"/>
          </a:p>
        </p:txBody>
      </p:sp>
      <p:pic>
        <p:nvPicPr>
          <p:cNvPr id="5" name="Content Placeholder 4">
            <a:extLst>
              <a:ext uri="{FF2B5EF4-FFF2-40B4-BE49-F238E27FC236}">
                <a16:creationId xmlns:a16="http://schemas.microsoft.com/office/drawing/2014/main" id="{61217D34-0FF8-A6AC-DB40-74DE50C3C65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3935" y="784225"/>
            <a:ext cx="11672596" cy="5878513"/>
          </a:xfrm>
        </p:spPr>
      </p:pic>
    </p:spTree>
    <p:extLst>
      <p:ext uri="{BB962C8B-B14F-4D97-AF65-F5344CB8AC3E}">
        <p14:creationId xmlns:p14="http://schemas.microsoft.com/office/powerpoint/2010/main" val="338077404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58095-80C9-53E9-0664-A59BD28077EA}"/>
              </a:ext>
            </a:extLst>
          </p:cNvPr>
          <p:cNvSpPr>
            <a:spLocks noGrp="1"/>
          </p:cNvSpPr>
          <p:nvPr>
            <p:ph type="title"/>
          </p:nvPr>
        </p:nvSpPr>
        <p:spPr>
          <a:xfrm>
            <a:off x="838200" y="195943"/>
            <a:ext cx="10515600" cy="382555"/>
          </a:xfrm>
        </p:spPr>
        <p:txBody>
          <a:bodyPr>
            <a:normAutofit fontScale="90000"/>
          </a:bodyPr>
          <a:lstStyle/>
          <a:p>
            <a:r>
              <a:rPr lang="en-US" sz="2400" dirty="0">
                <a:solidFill>
                  <a:srgbClr val="FF0000"/>
                </a:solidFill>
                <a:latin typeface="Algerian" panose="04020705040A02060702" pitchFamily="82" charset="0"/>
              </a:rPr>
              <a:t>			            GALLERY OUTPUT</a:t>
            </a:r>
            <a:endParaRPr lang="en-IN" sz="2400" dirty="0">
              <a:solidFill>
                <a:srgbClr val="FF0000"/>
              </a:solidFill>
              <a:latin typeface="Algerian" panose="04020705040A02060702" pitchFamily="82" charset="0"/>
            </a:endParaRPr>
          </a:p>
        </p:txBody>
      </p:sp>
      <p:pic>
        <p:nvPicPr>
          <p:cNvPr id="5" name="Content Placeholder 4">
            <a:extLst>
              <a:ext uri="{FF2B5EF4-FFF2-40B4-BE49-F238E27FC236}">
                <a16:creationId xmlns:a16="http://schemas.microsoft.com/office/drawing/2014/main" id="{8D35CA88-73DB-E4C3-107E-6F38AD79D5F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45233" y="755780"/>
            <a:ext cx="11597951" cy="5906277"/>
          </a:xfrm>
        </p:spPr>
      </p:pic>
    </p:spTree>
    <p:extLst>
      <p:ext uri="{BB962C8B-B14F-4D97-AF65-F5344CB8AC3E}">
        <p14:creationId xmlns:p14="http://schemas.microsoft.com/office/powerpoint/2010/main" val="177792722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3D3008-521E-4B0B-64B1-28BEB5DA2745}"/>
              </a:ext>
            </a:extLst>
          </p:cNvPr>
          <p:cNvSpPr>
            <a:spLocks noGrp="1"/>
          </p:cNvSpPr>
          <p:nvPr>
            <p:ph type="title"/>
          </p:nvPr>
        </p:nvSpPr>
        <p:spPr>
          <a:xfrm>
            <a:off x="838200" y="365126"/>
            <a:ext cx="10515600" cy="101406"/>
          </a:xfrm>
        </p:spPr>
        <p:txBody>
          <a:bodyPr>
            <a:normAutofit fontScale="90000"/>
          </a:bodyPr>
          <a:lstStyle/>
          <a:p>
            <a:endParaRPr lang="en-IN" dirty="0"/>
          </a:p>
        </p:txBody>
      </p:sp>
      <p:pic>
        <p:nvPicPr>
          <p:cNvPr id="5" name="Content Placeholder 4">
            <a:extLst>
              <a:ext uri="{FF2B5EF4-FFF2-40B4-BE49-F238E27FC236}">
                <a16:creationId xmlns:a16="http://schemas.microsoft.com/office/drawing/2014/main" id="{351816B7-AF9E-7AD8-1624-61382422C29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3265" y="801688"/>
            <a:ext cx="11709919" cy="5860369"/>
          </a:xfrm>
        </p:spPr>
      </p:pic>
    </p:spTree>
    <p:extLst>
      <p:ext uri="{BB962C8B-B14F-4D97-AF65-F5344CB8AC3E}">
        <p14:creationId xmlns:p14="http://schemas.microsoft.com/office/powerpoint/2010/main" val="158639622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717E64-6C6D-57C0-8CC9-600F0A8E6859}"/>
              </a:ext>
            </a:extLst>
          </p:cNvPr>
          <p:cNvSpPr>
            <a:spLocks noGrp="1"/>
          </p:cNvSpPr>
          <p:nvPr>
            <p:ph type="title"/>
          </p:nvPr>
        </p:nvSpPr>
        <p:spPr>
          <a:xfrm>
            <a:off x="838200" y="365126"/>
            <a:ext cx="10515600" cy="315912"/>
          </a:xfrm>
        </p:spPr>
        <p:txBody>
          <a:bodyPr>
            <a:normAutofit fontScale="90000"/>
          </a:bodyPr>
          <a:lstStyle/>
          <a:p>
            <a:r>
              <a:rPr lang="en-US" sz="2400" dirty="0">
                <a:solidFill>
                  <a:srgbClr val="FF0000"/>
                </a:solidFill>
                <a:latin typeface="Algerian" panose="04020705040A02060702" pitchFamily="82" charset="0"/>
              </a:rPr>
              <a:t>      			     LOGIN/SIGN UP  OUTPUT</a:t>
            </a:r>
            <a:endParaRPr lang="en-IN" sz="2400" dirty="0">
              <a:solidFill>
                <a:srgbClr val="FF0000"/>
              </a:solidFill>
              <a:latin typeface="Algerian" panose="04020705040A02060702" pitchFamily="82" charset="0"/>
            </a:endParaRPr>
          </a:p>
        </p:txBody>
      </p:sp>
      <p:pic>
        <p:nvPicPr>
          <p:cNvPr id="13" name="Content Placeholder 12">
            <a:extLst>
              <a:ext uri="{FF2B5EF4-FFF2-40B4-BE49-F238E27FC236}">
                <a16:creationId xmlns:a16="http://schemas.microsoft.com/office/drawing/2014/main" id="{9C09E456-1AA5-7FF6-0F19-5D9892E4531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6612" y="1026367"/>
            <a:ext cx="11756572" cy="5701004"/>
          </a:xfrm>
        </p:spPr>
      </p:pic>
    </p:spTree>
    <p:extLst>
      <p:ext uri="{BB962C8B-B14F-4D97-AF65-F5344CB8AC3E}">
        <p14:creationId xmlns:p14="http://schemas.microsoft.com/office/powerpoint/2010/main" val="394566002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373DBC-3B0D-2D23-D0AC-181869AA19A9}"/>
              </a:ext>
            </a:extLst>
          </p:cNvPr>
          <p:cNvSpPr>
            <a:spLocks noGrp="1"/>
          </p:cNvSpPr>
          <p:nvPr>
            <p:ph type="title"/>
          </p:nvPr>
        </p:nvSpPr>
        <p:spPr/>
        <p:txBody>
          <a:bodyPr>
            <a:normAutofit/>
          </a:bodyPr>
          <a:lstStyle/>
          <a:p>
            <a:r>
              <a:rPr lang="en-US" sz="2400" dirty="0">
                <a:solidFill>
                  <a:srgbClr val="FF0000"/>
                </a:solidFill>
                <a:latin typeface="Algerian" panose="04020705040A02060702" pitchFamily="82" charset="0"/>
              </a:rPr>
              <a:t>  					CONCLUSION</a:t>
            </a:r>
            <a:endParaRPr lang="en-IN" sz="2400" dirty="0">
              <a:solidFill>
                <a:srgbClr val="FF0000"/>
              </a:solidFill>
              <a:latin typeface="Algerian" panose="04020705040A02060702" pitchFamily="82" charset="0"/>
            </a:endParaRPr>
          </a:p>
        </p:txBody>
      </p:sp>
      <p:sp>
        <p:nvSpPr>
          <p:cNvPr id="3" name="Content Placeholder 2">
            <a:extLst>
              <a:ext uri="{FF2B5EF4-FFF2-40B4-BE49-F238E27FC236}">
                <a16:creationId xmlns:a16="http://schemas.microsoft.com/office/drawing/2014/main" id="{BF076ABC-7538-B7CC-9D48-F74D259D4AA6}"/>
              </a:ext>
            </a:extLst>
          </p:cNvPr>
          <p:cNvSpPr>
            <a:spLocks noGrp="1"/>
          </p:cNvSpPr>
          <p:nvPr>
            <p:ph idx="1"/>
          </p:nvPr>
        </p:nvSpPr>
        <p:spPr/>
        <p:txBody>
          <a:bodyPr/>
          <a:lstStyle/>
          <a:p>
            <a:r>
              <a:rPr lang="en-US" dirty="0"/>
              <a:t>We hope and we wish that this document will help you to understand about our minimalist but attractive project as I had tried something different from usual. We had used HTML/CSS/</a:t>
            </a:r>
            <a:r>
              <a:rPr lang="en-US"/>
              <a:t>JAVA SCRIPT for logical…</a:t>
            </a:r>
            <a:endParaRPr lang="en-IN" dirty="0"/>
          </a:p>
        </p:txBody>
      </p:sp>
    </p:spTree>
    <p:extLst>
      <p:ext uri="{BB962C8B-B14F-4D97-AF65-F5344CB8AC3E}">
        <p14:creationId xmlns:p14="http://schemas.microsoft.com/office/powerpoint/2010/main" val="10962027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F9ABED-96C9-8325-5A3E-3BC00EF3C686}"/>
              </a:ext>
            </a:extLst>
          </p:cNvPr>
          <p:cNvSpPr>
            <a:spLocks noGrp="1"/>
          </p:cNvSpPr>
          <p:nvPr>
            <p:ph type="title"/>
          </p:nvPr>
        </p:nvSpPr>
        <p:spPr>
          <a:xfrm>
            <a:off x="838200" y="365126"/>
            <a:ext cx="10515600" cy="381324"/>
          </a:xfrm>
        </p:spPr>
        <p:txBody>
          <a:bodyPr>
            <a:normAutofit fontScale="90000"/>
          </a:bodyPr>
          <a:lstStyle/>
          <a:p>
            <a:endParaRPr lang="en-IN" dirty="0"/>
          </a:p>
        </p:txBody>
      </p:sp>
      <p:pic>
        <p:nvPicPr>
          <p:cNvPr id="5" name="Content Placeholder 4">
            <a:extLst>
              <a:ext uri="{FF2B5EF4-FFF2-40B4-BE49-F238E27FC236}">
                <a16:creationId xmlns:a16="http://schemas.microsoft.com/office/drawing/2014/main" id="{D0B21E7F-37A7-80D0-2C6B-78C4427D233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901894"/>
            <a:ext cx="10739534" cy="5590979"/>
          </a:xfrm>
        </p:spPr>
      </p:pic>
    </p:spTree>
    <p:extLst>
      <p:ext uri="{BB962C8B-B14F-4D97-AF65-F5344CB8AC3E}">
        <p14:creationId xmlns:p14="http://schemas.microsoft.com/office/powerpoint/2010/main" val="19313050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2C445E-E230-6E20-05D8-46ECC3CCF770}"/>
              </a:ext>
            </a:extLst>
          </p:cNvPr>
          <p:cNvSpPr>
            <a:spLocks noGrp="1"/>
          </p:cNvSpPr>
          <p:nvPr>
            <p:ph type="title"/>
          </p:nvPr>
        </p:nvSpPr>
        <p:spPr>
          <a:xfrm>
            <a:off x="838200" y="365126"/>
            <a:ext cx="10515600" cy="418646"/>
          </a:xfrm>
        </p:spPr>
        <p:txBody>
          <a:bodyPr>
            <a:normAutofit fontScale="90000"/>
          </a:bodyPr>
          <a:lstStyle/>
          <a:p>
            <a:endParaRPr lang="en-IN" dirty="0"/>
          </a:p>
        </p:txBody>
      </p:sp>
      <p:pic>
        <p:nvPicPr>
          <p:cNvPr id="5" name="Content Placeholder 4">
            <a:extLst>
              <a:ext uri="{FF2B5EF4-FFF2-40B4-BE49-F238E27FC236}">
                <a16:creationId xmlns:a16="http://schemas.microsoft.com/office/drawing/2014/main" id="{47877DAA-E762-719B-F6EA-722BD26A110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31845" y="905069"/>
            <a:ext cx="11215396" cy="5710335"/>
          </a:xfrm>
        </p:spPr>
      </p:pic>
    </p:spTree>
    <p:extLst>
      <p:ext uri="{BB962C8B-B14F-4D97-AF65-F5344CB8AC3E}">
        <p14:creationId xmlns:p14="http://schemas.microsoft.com/office/powerpoint/2010/main" val="16497334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15E31D-72C5-DDB5-4ED2-0970CE033072}"/>
              </a:ext>
            </a:extLst>
          </p:cNvPr>
          <p:cNvSpPr>
            <a:spLocks noGrp="1"/>
          </p:cNvSpPr>
          <p:nvPr>
            <p:ph type="title"/>
          </p:nvPr>
        </p:nvSpPr>
        <p:spPr>
          <a:xfrm>
            <a:off x="838200" y="365126"/>
            <a:ext cx="10515600" cy="661242"/>
          </a:xfrm>
        </p:spPr>
        <p:txBody>
          <a:bodyPr>
            <a:normAutofit/>
          </a:bodyPr>
          <a:lstStyle/>
          <a:p>
            <a:r>
              <a:rPr lang="en-US" sz="2400" dirty="0">
                <a:solidFill>
                  <a:srgbClr val="FF0000"/>
                </a:solidFill>
                <a:latin typeface="Algerian" panose="04020705040A02060702" pitchFamily="82" charset="0"/>
              </a:rPr>
              <a:t>				ABOUT SOURCE CODE</a:t>
            </a:r>
            <a:endParaRPr lang="en-IN" sz="2400" dirty="0">
              <a:solidFill>
                <a:srgbClr val="FF0000"/>
              </a:solidFill>
              <a:latin typeface="Algerian" panose="04020705040A02060702" pitchFamily="82" charset="0"/>
            </a:endParaRPr>
          </a:p>
        </p:txBody>
      </p:sp>
      <p:pic>
        <p:nvPicPr>
          <p:cNvPr id="5" name="Content Placeholder 4">
            <a:extLst>
              <a:ext uri="{FF2B5EF4-FFF2-40B4-BE49-F238E27FC236}">
                <a16:creationId xmlns:a16="http://schemas.microsoft.com/office/drawing/2014/main" id="{803130FD-4B34-2F55-CF4C-FC1DCF5DDB6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9959" y="1027113"/>
            <a:ext cx="11803225" cy="5578475"/>
          </a:xfrm>
        </p:spPr>
      </p:pic>
    </p:spTree>
    <p:extLst>
      <p:ext uri="{BB962C8B-B14F-4D97-AF65-F5344CB8AC3E}">
        <p14:creationId xmlns:p14="http://schemas.microsoft.com/office/powerpoint/2010/main" val="1879120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91E6A5-C251-ECE5-62A6-8136DC3705D4}"/>
              </a:ext>
            </a:extLst>
          </p:cNvPr>
          <p:cNvSpPr>
            <a:spLocks noGrp="1"/>
          </p:cNvSpPr>
          <p:nvPr>
            <p:ph type="title"/>
          </p:nvPr>
        </p:nvSpPr>
        <p:spPr>
          <a:xfrm>
            <a:off x="838200" y="365125"/>
            <a:ext cx="10515600" cy="633251"/>
          </a:xfrm>
        </p:spPr>
        <p:txBody>
          <a:bodyPr>
            <a:normAutofit/>
          </a:bodyPr>
          <a:lstStyle/>
          <a:p>
            <a:r>
              <a:rPr lang="en-US" sz="2400" dirty="0">
                <a:solidFill>
                  <a:srgbClr val="FF0000"/>
                </a:solidFill>
                <a:latin typeface="Algerian" panose="04020705040A02060702" pitchFamily="82" charset="0"/>
              </a:rPr>
              <a:t>			      TRAINING SOURCE CODE</a:t>
            </a:r>
            <a:endParaRPr lang="en-IN" sz="2400" dirty="0">
              <a:solidFill>
                <a:srgbClr val="FF0000"/>
              </a:solidFill>
              <a:latin typeface="Algerian" panose="04020705040A02060702" pitchFamily="82" charset="0"/>
            </a:endParaRPr>
          </a:p>
        </p:txBody>
      </p:sp>
      <p:pic>
        <p:nvPicPr>
          <p:cNvPr id="5" name="Content Placeholder 4">
            <a:extLst>
              <a:ext uri="{FF2B5EF4-FFF2-40B4-BE49-F238E27FC236}">
                <a16:creationId xmlns:a16="http://schemas.microsoft.com/office/drawing/2014/main" id="{58A7F94A-B18F-A3BB-830A-A52F47D0ECC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0629" y="876300"/>
            <a:ext cx="11831215" cy="5888038"/>
          </a:xfrm>
        </p:spPr>
      </p:pic>
    </p:spTree>
    <p:extLst>
      <p:ext uri="{BB962C8B-B14F-4D97-AF65-F5344CB8AC3E}">
        <p14:creationId xmlns:p14="http://schemas.microsoft.com/office/powerpoint/2010/main" val="252013427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TotalTime>
  <Words>5551</Words>
  <Application>Microsoft Office PowerPoint</Application>
  <PresentationFormat>Widescreen</PresentationFormat>
  <Paragraphs>668</Paragraphs>
  <Slides>55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55</vt:i4>
      </vt:variant>
    </vt:vector>
  </HeadingPairs>
  <TitlesOfParts>
    <vt:vector size="60" baseType="lpstr">
      <vt:lpstr>Algerian</vt:lpstr>
      <vt:lpstr>Arial</vt:lpstr>
      <vt:lpstr>Calibri</vt:lpstr>
      <vt:lpstr>Calibri Light</vt:lpstr>
      <vt:lpstr>Office Theme</vt:lpstr>
      <vt:lpstr> PROJECT REPORT TITLE : Fitness Club</vt:lpstr>
      <vt:lpstr>SUBMITTED BY:  G.CHENNAKESHAVA REDDY   REG NO:12205373       ROLL NO:  51 SUBMITTED BY:  B.GNANESWAR REDDY           REG NO:12200658       ROLL NO:  19 SUBMITTED BY:  K.VIKASH                                   REG NO:12206981       ROLL NO:  56</vt:lpstr>
      <vt:lpstr>    MAIN PAGE SOURCE CODE                            </vt:lpstr>
      <vt:lpstr>PowerPoint Presentation</vt:lpstr>
      <vt:lpstr>PowerPoint Presentation</vt:lpstr>
      <vt:lpstr>PowerPoint Presentation</vt:lpstr>
      <vt:lpstr>PowerPoint Presentation</vt:lpstr>
      <vt:lpstr>    ABOUT SOURCE CODE</vt:lpstr>
      <vt:lpstr>         TRAINING SOURCE CODE</vt:lpstr>
      <vt:lpstr>PowerPoint Presentation</vt:lpstr>
      <vt:lpstr>         TIME TABLE SOURCE CODE</vt:lpstr>
      <vt:lpstr>PowerPoint Presentation</vt:lpstr>
      <vt:lpstr>       GALLERY SOURCE CODE</vt:lpstr>
      <vt:lpstr>PowerPoint Presentation</vt:lpstr>
      <vt:lpstr>             LOGIN SOURCE CODE</vt:lpstr>
      <vt:lpstr>PowerPoint Presentation</vt:lpstr>
      <vt:lpstr>PowerPoint Presentation</vt:lpstr>
      <vt:lpstr>PowerPoint Presentation</vt:lpstr>
      <vt:lpstr>       MAIN PAGE SOURCE CODE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ABOUT SOURCE CODE</vt:lpstr>
      <vt:lpstr>    TRAINING SOURCE CODE</vt:lpstr>
      <vt:lpstr>PowerPoint Presentation</vt:lpstr>
      <vt:lpstr>PowerPoint Presentation</vt:lpstr>
      <vt:lpstr>   TIME TABLE SOURCE CODE</vt:lpstr>
      <vt:lpstr>PowerPoint Presentation</vt:lpstr>
      <vt:lpstr>PowerPoint Presentation</vt:lpstr>
      <vt:lpstr>    GALLERY SOURCE CODE</vt:lpstr>
      <vt:lpstr>PowerPoint Presentation</vt:lpstr>
      <vt:lpstr>PowerPoint Presentation</vt:lpstr>
      <vt:lpstr>          LOGIN/SIGNUP SOURCE CODE</vt:lpstr>
      <vt:lpstr>PowerPoint Presentation</vt:lpstr>
      <vt:lpstr>PowerPoint Presentation</vt:lpstr>
      <vt:lpstr>PowerPoint Presentation</vt:lpstr>
      <vt:lpstr>PowerPoint Presentation</vt:lpstr>
      <vt:lpstr>PowerPoint Presentation</vt:lpstr>
      <vt:lpstr>            MAIN  PAGE OUTPUT</vt:lpstr>
      <vt:lpstr>PowerPoint Presentation</vt:lpstr>
      <vt:lpstr>                ABOUT US OUTPUT</vt:lpstr>
      <vt:lpstr>PowerPoint Presentation</vt:lpstr>
      <vt:lpstr>          TIME TABLE OUTPUT</vt:lpstr>
      <vt:lpstr>PowerPoint Presentation</vt:lpstr>
      <vt:lpstr>               GALLERY OUTPUT</vt:lpstr>
      <vt:lpstr>PowerPoint Presentation</vt:lpstr>
      <vt:lpstr>              LOGIN/SIGN UP  OUTPUT</vt:lpstr>
      <vt:lpstr>       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PROJECT REPORT TITLE : Fitness Club</dc:title>
  <dc:creator>Vikas K</dc:creator>
  <cp:lastModifiedBy>Vikas K</cp:lastModifiedBy>
  <cp:revision>1</cp:revision>
  <dcterms:created xsi:type="dcterms:W3CDTF">2022-12-01T18:17:01Z</dcterms:created>
  <dcterms:modified xsi:type="dcterms:W3CDTF">2022-12-01T18:46:28Z</dcterms:modified>
</cp:coreProperties>
</file>